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96" r:id="rId4"/>
    <p:sldId id="260" r:id="rId5"/>
    <p:sldId id="283" r:id="rId6"/>
    <p:sldId id="297" r:id="rId7"/>
    <p:sldId id="298" r:id="rId8"/>
    <p:sldId id="299" r:id="rId9"/>
    <p:sldId id="301" r:id="rId10"/>
    <p:sldId id="305" r:id="rId11"/>
    <p:sldId id="302" r:id="rId12"/>
    <p:sldId id="306" r:id="rId13"/>
    <p:sldId id="303" r:id="rId14"/>
    <p:sldId id="307" r:id="rId15"/>
    <p:sldId id="308" r:id="rId16"/>
    <p:sldId id="265" r:id="rId17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10B5"/>
    <a:srgbClr val="DE10B8"/>
    <a:srgbClr val="087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6E4D0-2026-B649-B260-FA617F3AD352}" v="201" dt="2022-11-09T20:06:24.830"/>
    <p1510:client id="{E6CF25F2-527C-F641-86C1-9CF64A99BA17}" v="490" dt="2022-11-09T03:40:13.4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6"/>
    <p:restoredTop sz="87917"/>
  </p:normalViewPr>
  <p:slideViewPr>
    <p:cSldViewPr snapToGrid="0" snapToObjects="1">
      <p:cViewPr varScale="1">
        <p:scale>
          <a:sx n="148" d="100"/>
          <a:sy n="148" d="100"/>
        </p:scale>
        <p:origin x="1016" y="200"/>
      </p:cViewPr>
      <p:guideLst/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han Lin" userId="517bc9a4-b57e-4436-bb3e-5f7e008e0867" providerId="ADAL" clId="{1A06E4D0-2026-B649-B260-FA617F3AD352}"/>
    <pc:docChg chg="undo redo custSel addSld delSld modSld sldOrd">
      <pc:chgData name="Shihan Lin" userId="517bc9a4-b57e-4436-bb3e-5f7e008e0867" providerId="ADAL" clId="{1A06E4D0-2026-B649-B260-FA617F3AD352}" dt="2022-11-09T20:06:24.830" v="4545"/>
      <pc:docMkLst>
        <pc:docMk/>
      </pc:docMkLst>
      <pc:sldChg chg="modNotesTx">
        <pc:chgData name="Shihan Lin" userId="517bc9a4-b57e-4436-bb3e-5f7e008e0867" providerId="ADAL" clId="{1A06E4D0-2026-B649-B260-FA617F3AD352}" dt="2022-11-09T18:16:46.214" v="2239" actId="20577"/>
        <pc:sldMkLst>
          <pc:docMk/>
          <pc:sldMk cId="2296461360" sldId="256"/>
        </pc:sldMkLst>
      </pc:sldChg>
      <pc:sldChg chg="addSp delSp modSp mod delAnim modAnim modNotesTx">
        <pc:chgData name="Shihan Lin" userId="517bc9a4-b57e-4436-bb3e-5f7e008e0867" providerId="ADAL" clId="{1A06E4D0-2026-B649-B260-FA617F3AD352}" dt="2022-11-09T18:25:16.987" v="2578" actId="20577"/>
        <pc:sldMkLst>
          <pc:docMk/>
          <pc:sldMk cId="1854352810" sldId="257"/>
        </pc:sldMkLst>
        <pc:spChg chg="add mod">
          <ac:chgData name="Shihan Lin" userId="517bc9a4-b57e-4436-bb3e-5f7e008e0867" providerId="ADAL" clId="{1A06E4D0-2026-B649-B260-FA617F3AD352}" dt="2022-11-09T05:30:05.224" v="1606" actId="20577"/>
          <ac:spMkLst>
            <pc:docMk/>
            <pc:sldMk cId="1854352810" sldId="257"/>
            <ac:spMk id="3" creationId="{31156B57-E45F-70E2-A999-6C11A6214D7F}"/>
          </ac:spMkLst>
        </pc:spChg>
        <pc:spChg chg="add mod">
          <ac:chgData name="Shihan Lin" userId="517bc9a4-b57e-4436-bb3e-5f7e008e0867" providerId="ADAL" clId="{1A06E4D0-2026-B649-B260-FA617F3AD352}" dt="2022-11-09T18:06:16.847" v="2229" actId="1036"/>
          <ac:spMkLst>
            <pc:docMk/>
            <pc:sldMk cId="1854352810" sldId="257"/>
            <ac:spMk id="6" creationId="{8A625C9F-AEA5-CC2A-E36C-CF050A7F7DD5}"/>
          </ac:spMkLst>
        </pc:spChg>
        <pc:spChg chg="del mod">
          <ac:chgData name="Shihan Lin" userId="517bc9a4-b57e-4436-bb3e-5f7e008e0867" providerId="ADAL" clId="{1A06E4D0-2026-B649-B260-FA617F3AD352}" dt="2022-11-09T05:13:28.259" v="1471" actId="478"/>
          <ac:spMkLst>
            <pc:docMk/>
            <pc:sldMk cId="1854352810" sldId="257"/>
            <ac:spMk id="9" creationId="{DB07FC33-1AF3-9A0B-3646-8DAD041FB428}"/>
          </ac:spMkLst>
        </pc:spChg>
        <pc:spChg chg="mod">
          <ac:chgData name="Shihan Lin" userId="517bc9a4-b57e-4436-bb3e-5f7e008e0867" providerId="ADAL" clId="{1A06E4D0-2026-B649-B260-FA617F3AD352}" dt="2022-11-09T18:03:50.140" v="2184" actId="165"/>
          <ac:spMkLst>
            <pc:docMk/>
            <pc:sldMk cId="1854352810" sldId="257"/>
            <ac:spMk id="34" creationId="{9C2791E2-9B6D-C79B-922A-24CAB94A402B}"/>
          </ac:spMkLst>
        </pc:spChg>
        <pc:spChg chg="mod">
          <ac:chgData name="Shihan Lin" userId="517bc9a4-b57e-4436-bb3e-5f7e008e0867" providerId="ADAL" clId="{1A06E4D0-2026-B649-B260-FA617F3AD352}" dt="2022-11-09T18:03:50.140" v="2184" actId="165"/>
          <ac:spMkLst>
            <pc:docMk/>
            <pc:sldMk cId="1854352810" sldId="257"/>
            <ac:spMk id="35" creationId="{8C148E27-783A-9A05-F9C4-2C26A30C4688}"/>
          </ac:spMkLst>
        </pc:spChg>
        <pc:spChg chg="mod">
          <ac:chgData name="Shihan Lin" userId="517bc9a4-b57e-4436-bb3e-5f7e008e0867" providerId="ADAL" clId="{1A06E4D0-2026-B649-B260-FA617F3AD352}" dt="2022-11-09T18:03:50.140" v="2184" actId="165"/>
          <ac:spMkLst>
            <pc:docMk/>
            <pc:sldMk cId="1854352810" sldId="257"/>
            <ac:spMk id="36" creationId="{A74EF1F6-91F4-470C-FDBE-B9B3C0626852}"/>
          </ac:spMkLst>
        </pc:spChg>
        <pc:spChg chg="mod">
          <ac:chgData name="Shihan Lin" userId="517bc9a4-b57e-4436-bb3e-5f7e008e0867" providerId="ADAL" clId="{1A06E4D0-2026-B649-B260-FA617F3AD352}" dt="2022-11-09T18:04:21.945" v="2200" actId="1037"/>
          <ac:spMkLst>
            <pc:docMk/>
            <pc:sldMk cId="1854352810" sldId="257"/>
            <ac:spMk id="37" creationId="{B4801B0B-2E72-77A9-E642-066400C4387A}"/>
          </ac:spMkLst>
        </pc:spChg>
        <pc:spChg chg="mod">
          <ac:chgData name="Shihan Lin" userId="517bc9a4-b57e-4436-bb3e-5f7e008e0867" providerId="ADAL" clId="{1A06E4D0-2026-B649-B260-FA617F3AD352}" dt="2022-11-09T18:03:50.140" v="2184" actId="165"/>
          <ac:spMkLst>
            <pc:docMk/>
            <pc:sldMk cId="1854352810" sldId="257"/>
            <ac:spMk id="38" creationId="{15594150-74F8-047C-71C5-DEA6B3846053}"/>
          </ac:spMkLst>
        </pc:spChg>
        <pc:grpChg chg="add del mod">
          <ac:chgData name="Shihan Lin" userId="517bc9a4-b57e-4436-bb3e-5f7e008e0867" providerId="ADAL" clId="{1A06E4D0-2026-B649-B260-FA617F3AD352}" dt="2022-11-09T18:03:50.140" v="2184" actId="165"/>
          <ac:grpSpMkLst>
            <pc:docMk/>
            <pc:sldMk cId="1854352810" sldId="257"/>
            <ac:grpSpMk id="4" creationId="{0B2CA8CE-FE01-194A-A0C0-CF64E202574E}"/>
          </ac:grpSpMkLst>
        </pc:grpChg>
        <pc:grpChg chg="mod topLvl">
          <ac:chgData name="Shihan Lin" userId="517bc9a4-b57e-4436-bb3e-5f7e008e0867" providerId="ADAL" clId="{1A06E4D0-2026-B649-B260-FA617F3AD352}" dt="2022-11-09T18:03:50.140" v="2184" actId="165"/>
          <ac:grpSpMkLst>
            <pc:docMk/>
            <pc:sldMk cId="1854352810" sldId="257"/>
            <ac:grpSpMk id="7" creationId="{BD2D9F73-65AE-C9F0-A975-0F0401038839}"/>
          </ac:grpSpMkLst>
        </pc:grpChg>
        <pc:picChg chg="mod topLvl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12" creationId="{4EE3F4F4-D81B-1101-1175-1DA43DCAE1A6}"/>
          </ac:picMkLst>
        </pc:picChg>
        <pc:picChg chg="mod topLvl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13" creationId="{D6024125-B29A-3947-F507-51E0AD530E6C}"/>
          </ac:picMkLst>
        </pc:picChg>
        <pc:picChg chg="mod topLvl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14" creationId="{E9E91CE5-AD8E-E85A-0A63-D8F68CBE8885}"/>
          </ac:picMkLst>
        </pc:picChg>
        <pc:picChg chg="mod topLvl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15" creationId="{41437D92-86CF-0ABF-DCD6-0734507CFEB1}"/>
          </ac:picMkLst>
        </pc:picChg>
        <pc:picChg chg="mod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16" creationId="{76C29036-18A0-05B1-B56A-E47122DC19B1}"/>
          </ac:picMkLst>
        </pc:picChg>
        <pc:picChg chg="mod">
          <ac:chgData name="Shihan Lin" userId="517bc9a4-b57e-4436-bb3e-5f7e008e0867" providerId="ADAL" clId="{1A06E4D0-2026-B649-B260-FA617F3AD352}" dt="2022-11-09T18:04:21.945" v="2200" actId="1037"/>
          <ac:picMkLst>
            <pc:docMk/>
            <pc:sldMk cId="1854352810" sldId="257"/>
            <ac:picMk id="17" creationId="{B62804F9-4201-BFCD-6507-268F177687F4}"/>
          </ac:picMkLst>
        </pc:picChg>
        <pc:picChg chg="mod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18" creationId="{225A6B0B-7E29-0287-EFA6-86B983DA19FF}"/>
          </ac:picMkLst>
        </pc:picChg>
        <pc:picChg chg="mod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19" creationId="{2C8FB9DB-A40A-6425-950B-2630C95CE6A0}"/>
          </ac:picMkLst>
        </pc:picChg>
        <pc:picChg chg="del mod">
          <ac:chgData name="Shihan Lin" userId="517bc9a4-b57e-4436-bb3e-5f7e008e0867" providerId="ADAL" clId="{1A06E4D0-2026-B649-B260-FA617F3AD352}" dt="2022-11-09T17:40:28.033" v="2096" actId="478"/>
          <ac:picMkLst>
            <pc:docMk/>
            <pc:sldMk cId="1854352810" sldId="257"/>
            <ac:picMk id="20" creationId="{B98019B7-0331-68AB-D9A4-2DEB68F54250}"/>
          </ac:picMkLst>
        </pc:picChg>
        <pc:picChg chg="mod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23" creationId="{4134460E-4A0E-FABC-C13E-96B0C61D6E3C}"/>
          </ac:picMkLst>
        </pc:picChg>
        <pc:picChg chg="mod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25" creationId="{4D7CD408-529B-8346-A243-5CF5C85EB0A9}"/>
          </ac:picMkLst>
        </pc:picChg>
        <pc:picChg chg="mod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39" creationId="{70067A5B-54C6-888A-F723-57EEA59DCCB5}"/>
          </ac:picMkLst>
        </pc:picChg>
        <pc:picChg chg="mod">
          <ac:chgData name="Shihan Lin" userId="517bc9a4-b57e-4436-bb3e-5f7e008e0867" providerId="ADAL" clId="{1A06E4D0-2026-B649-B260-FA617F3AD352}" dt="2022-11-09T18:03:50.140" v="2184" actId="165"/>
          <ac:picMkLst>
            <pc:docMk/>
            <pc:sldMk cId="1854352810" sldId="257"/>
            <ac:picMk id="40" creationId="{0D4880E7-6238-304A-80C2-AADFAC7EF8DC}"/>
          </ac:picMkLst>
        </pc:picChg>
        <pc:cxnChg chg="mod">
          <ac:chgData name="Shihan Lin" userId="517bc9a4-b57e-4436-bb3e-5f7e008e0867" providerId="ADAL" clId="{1A06E4D0-2026-B649-B260-FA617F3AD352}" dt="2022-11-09T18:06:15.658" v="2227" actId="692"/>
          <ac:cxnSpMkLst>
            <pc:docMk/>
            <pc:sldMk cId="1854352810" sldId="257"/>
            <ac:cxnSpMk id="30" creationId="{ACF4A083-45C5-D90E-4C4B-FC7C6DC7569E}"/>
          </ac:cxnSpMkLst>
        </pc:cxnChg>
        <pc:cxnChg chg="mod">
          <ac:chgData name="Shihan Lin" userId="517bc9a4-b57e-4436-bb3e-5f7e008e0867" providerId="ADAL" clId="{1A06E4D0-2026-B649-B260-FA617F3AD352}" dt="2022-11-09T18:03:50.140" v="2184" actId="165"/>
          <ac:cxnSpMkLst>
            <pc:docMk/>
            <pc:sldMk cId="1854352810" sldId="257"/>
            <ac:cxnSpMk id="31" creationId="{C9F6872A-DF5D-B0A3-779C-C02A6E1C3BA3}"/>
          </ac:cxnSpMkLst>
        </pc:cxnChg>
        <pc:cxnChg chg="mod">
          <ac:chgData name="Shihan Lin" userId="517bc9a4-b57e-4436-bb3e-5f7e008e0867" providerId="ADAL" clId="{1A06E4D0-2026-B649-B260-FA617F3AD352}" dt="2022-11-09T18:03:50.140" v="2184" actId="165"/>
          <ac:cxnSpMkLst>
            <pc:docMk/>
            <pc:sldMk cId="1854352810" sldId="257"/>
            <ac:cxnSpMk id="32" creationId="{044C3F66-94EC-7675-9787-CB91908AB86E}"/>
          </ac:cxnSpMkLst>
        </pc:cxnChg>
        <pc:cxnChg chg="mod">
          <ac:chgData name="Shihan Lin" userId="517bc9a4-b57e-4436-bb3e-5f7e008e0867" providerId="ADAL" clId="{1A06E4D0-2026-B649-B260-FA617F3AD352}" dt="2022-11-09T18:03:50.140" v="2184" actId="165"/>
          <ac:cxnSpMkLst>
            <pc:docMk/>
            <pc:sldMk cId="1854352810" sldId="257"/>
            <ac:cxnSpMk id="33" creationId="{395CC7C2-F256-421A-3C36-3299E33D00D3}"/>
          </ac:cxnSpMkLst>
        </pc:cxnChg>
        <pc:cxnChg chg="mod">
          <ac:chgData name="Shihan Lin" userId="517bc9a4-b57e-4436-bb3e-5f7e008e0867" providerId="ADAL" clId="{1A06E4D0-2026-B649-B260-FA617F3AD352}" dt="2022-11-09T18:03:50.140" v="2184" actId="165"/>
          <ac:cxnSpMkLst>
            <pc:docMk/>
            <pc:sldMk cId="1854352810" sldId="257"/>
            <ac:cxnSpMk id="41" creationId="{8C5DB134-3194-4CF7-5777-3D2D8C6C3E52}"/>
          </ac:cxnSpMkLst>
        </pc:cxnChg>
      </pc:sldChg>
      <pc:sldChg chg="addSp modSp mod modAnim modNotesTx">
        <pc:chgData name="Shihan Lin" userId="517bc9a4-b57e-4436-bb3e-5f7e008e0867" providerId="ADAL" clId="{1A06E4D0-2026-B649-B260-FA617F3AD352}" dt="2022-11-09T20:06:24.830" v="4545"/>
        <pc:sldMkLst>
          <pc:docMk/>
          <pc:sldMk cId="640887936" sldId="261"/>
        </pc:sldMkLst>
        <pc:spChg chg="mod">
          <ac:chgData name="Shihan Lin" userId="517bc9a4-b57e-4436-bb3e-5f7e008e0867" providerId="ADAL" clId="{1A06E4D0-2026-B649-B260-FA617F3AD352}" dt="2022-11-09T03:49:55.296" v="3" actId="20577"/>
          <ac:spMkLst>
            <pc:docMk/>
            <pc:sldMk cId="640887936" sldId="261"/>
            <ac:spMk id="3" creationId="{6ED3D355-478F-B544-BC14-4DBCD811A26B}"/>
          </ac:spMkLst>
        </pc:spChg>
        <pc:grpChg chg="add mod">
          <ac:chgData name="Shihan Lin" userId="517bc9a4-b57e-4436-bb3e-5f7e008e0867" providerId="ADAL" clId="{1A06E4D0-2026-B649-B260-FA617F3AD352}" dt="2022-11-09T18:20:35.131" v="2245" actId="164"/>
          <ac:grpSpMkLst>
            <pc:docMk/>
            <pc:sldMk cId="640887936" sldId="261"/>
            <ac:grpSpMk id="9" creationId="{F06C554B-143D-89CE-10D4-208870E93FB8}"/>
          </ac:grpSpMkLst>
        </pc:grpChg>
        <pc:picChg chg="add mod">
          <ac:chgData name="Shihan Lin" userId="517bc9a4-b57e-4436-bb3e-5f7e008e0867" providerId="ADAL" clId="{1A06E4D0-2026-B649-B260-FA617F3AD352}" dt="2022-11-09T17:02:13.762" v="1919" actId="1036"/>
          <ac:picMkLst>
            <pc:docMk/>
            <pc:sldMk cId="640887936" sldId="261"/>
            <ac:picMk id="4" creationId="{EC1A1217-1C43-6AE9-B0AA-94C0FC77C132}"/>
          </ac:picMkLst>
        </pc:picChg>
        <pc:picChg chg="add mod">
          <ac:chgData name="Shihan Lin" userId="517bc9a4-b57e-4436-bb3e-5f7e008e0867" providerId="ADAL" clId="{1A06E4D0-2026-B649-B260-FA617F3AD352}" dt="2022-11-09T17:01:53.862" v="1916" actId="1076"/>
          <ac:picMkLst>
            <pc:docMk/>
            <pc:sldMk cId="640887936" sldId="261"/>
            <ac:picMk id="7" creationId="{28733975-E2B1-3F43-1256-58D12EAA057A}"/>
          </ac:picMkLst>
        </pc:picChg>
        <pc:picChg chg="mod">
          <ac:chgData name="Shihan Lin" userId="517bc9a4-b57e-4436-bb3e-5f7e008e0867" providerId="ADAL" clId="{1A06E4D0-2026-B649-B260-FA617F3AD352}" dt="2022-11-09T18:20:35.131" v="2245" actId="164"/>
          <ac:picMkLst>
            <pc:docMk/>
            <pc:sldMk cId="640887936" sldId="261"/>
            <ac:picMk id="65" creationId="{38EEE171-0A78-84E2-FDED-1384C2410915}"/>
          </ac:picMkLst>
        </pc:picChg>
        <pc:picChg chg="mod">
          <ac:chgData name="Shihan Lin" userId="517bc9a4-b57e-4436-bb3e-5f7e008e0867" providerId="ADAL" clId="{1A06E4D0-2026-B649-B260-FA617F3AD352}" dt="2022-11-09T18:20:35.131" v="2245" actId="164"/>
          <ac:picMkLst>
            <pc:docMk/>
            <pc:sldMk cId="640887936" sldId="261"/>
            <ac:picMk id="66" creationId="{D29BF2B0-DAF2-E3DC-C42B-BE789F95F62B}"/>
          </ac:picMkLst>
        </pc:picChg>
        <pc:picChg chg="mod">
          <ac:chgData name="Shihan Lin" userId="517bc9a4-b57e-4436-bb3e-5f7e008e0867" providerId="ADAL" clId="{1A06E4D0-2026-B649-B260-FA617F3AD352}" dt="2022-11-09T18:20:35.131" v="2245" actId="164"/>
          <ac:picMkLst>
            <pc:docMk/>
            <pc:sldMk cId="640887936" sldId="261"/>
            <ac:picMk id="67" creationId="{71019839-87F5-3266-C8AA-DC9F695E28C7}"/>
          </ac:picMkLst>
        </pc:picChg>
        <pc:picChg chg="mod">
          <ac:chgData name="Shihan Lin" userId="517bc9a4-b57e-4436-bb3e-5f7e008e0867" providerId="ADAL" clId="{1A06E4D0-2026-B649-B260-FA617F3AD352}" dt="2022-11-09T18:20:35.131" v="2245" actId="164"/>
          <ac:picMkLst>
            <pc:docMk/>
            <pc:sldMk cId="640887936" sldId="261"/>
            <ac:picMk id="69" creationId="{4692B3BF-003F-ECD4-14F0-42661ACF6856}"/>
          </ac:picMkLst>
        </pc:picChg>
        <pc:picChg chg="mod">
          <ac:chgData name="Shihan Lin" userId="517bc9a4-b57e-4436-bb3e-5f7e008e0867" providerId="ADAL" clId="{1A06E4D0-2026-B649-B260-FA617F3AD352}" dt="2022-11-09T18:20:35.131" v="2245" actId="164"/>
          <ac:picMkLst>
            <pc:docMk/>
            <pc:sldMk cId="640887936" sldId="261"/>
            <ac:picMk id="70" creationId="{EB002C75-93B2-3A2B-A0A8-C0C64C1C9462}"/>
          </ac:picMkLst>
        </pc:picChg>
      </pc:sldChg>
      <pc:sldChg chg="modNotesTx">
        <pc:chgData name="Shihan Lin" userId="517bc9a4-b57e-4436-bb3e-5f7e008e0867" providerId="ADAL" clId="{1A06E4D0-2026-B649-B260-FA617F3AD352}" dt="2022-11-09T04:04:57.028" v="1039" actId="20577"/>
        <pc:sldMkLst>
          <pc:docMk/>
          <pc:sldMk cId="731729428" sldId="262"/>
        </pc:sldMkLst>
      </pc:sldChg>
      <pc:sldChg chg="modNotesTx">
        <pc:chgData name="Shihan Lin" userId="517bc9a4-b57e-4436-bb3e-5f7e008e0867" providerId="ADAL" clId="{1A06E4D0-2026-B649-B260-FA617F3AD352}" dt="2022-11-09T04:05:42.126" v="1070" actId="20577"/>
        <pc:sldMkLst>
          <pc:docMk/>
          <pc:sldMk cId="1846742626" sldId="263"/>
        </pc:sldMkLst>
      </pc:sldChg>
      <pc:sldChg chg="modSp mod">
        <pc:chgData name="Shihan Lin" userId="517bc9a4-b57e-4436-bb3e-5f7e008e0867" providerId="ADAL" clId="{1A06E4D0-2026-B649-B260-FA617F3AD352}" dt="2022-11-09T05:50:29.667" v="1645" actId="20577"/>
        <pc:sldMkLst>
          <pc:docMk/>
          <pc:sldMk cId="3873687107" sldId="265"/>
        </pc:sldMkLst>
        <pc:spChg chg="mod">
          <ac:chgData name="Shihan Lin" userId="517bc9a4-b57e-4436-bb3e-5f7e008e0867" providerId="ADAL" clId="{1A06E4D0-2026-B649-B260-FA617F3AD352}" dt="2022-11-09T05:50:29.667" v="1645" actId="20577"/>
          <ac:spMkLst>
            <pc:docMk/>
            <pc:sldMk cId="3873687107" sldId="265"/>
            <ac:spMk id="3" creationId="{6935B1B9-64B6-6D4E-88F7-2CAF6E09AB34}"/>
          </ac:spMkLst>
        </pc:spChg>
      </pc:sldChg>
      <pc:sldChg chg="addSp delSp modSp mod modAnim modNotesTx">
        <pc:chgData name="Shihan Lin" userId="517bc9a4-b57e-4436-bb3e-5f7e008e0867" providerId="ADAL" clId="{1A06E4D0-2026-B649-B260-FA617F3AD352}" dt="2022-11-09T18:59:06.478" v="4155"/>
        <pc:sldMkLst>
          <pc:docMk/>
          <pc:sldMk cId="4268916006" sldId="270"/>
        </pc:sldMkLst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8" creationId="{641F4BF6-79F0-8242-B2B9-2C9C14F249BE}"/>
          </ac:spMkLst>
        </pc:spChg>
        <pc:spChg chg="mod">
          <ac:chgData name="Shihan Lin" userId="517bc9a4-b57e-4436-bb3e-5f7e008e0867" providerId="ADAL" clId="{1A06E4D0-2026-B649-B260-FA617F3AD352}" dt="2022-11-09T17:07:05.769" v="1960"/>
          <ac:spMkLst>
            <pc:docMk/>
            <pc:sldMk cId="4268916006" sldId="270"/>
            <ac:spMk id="11" creationId="{B758BAB7-CC96-60A9-30ED-F41F75038AA9}"/>
          </ac:spMkLst>
        </pc:spChg>
        <pc:spChg chg="mod">
          <ac:chgData name="Shihan Lin" userId="517bc9a4-b57e-4436-bb3e-5f7e008e0867" providerId="ADAL" clId="{1A06E4D0-2026-B649-B260-FA617F3AD352}" dt="2022-11-09T17:07:05.769" v="1960"/>
          <ac:spMkLst>
            <pc:docMk/>
            <pc:sldMk cId="4268916006" sldId="270"/>
            <ac:spMk id="12" creationId="{F6822572-7B10-3ADC-D008-406958EDDDF0}"/>
          </ac:spMkLst>
        </pc:spChg>
        <pc:spChg chg="mod">
          <ac:chgData name="Shihan Lin" userId="517bc9a4-b57e-4436-bb3e-5f7e008e0867" providerId="ADAL" clId="{1A06E4D0-2026-B649-B260-FA617F3AD352}" dt="2022-11-09T17:09:23.072" v="2064" actId="20577"/>
          <ac:spMkLst>
            <pc:docMk/>
            <pc:sldMk cId="4268916006" sldId="270"/>
            <ac:spMk id="14" creationId="{387605A9-134C-3821-FDC9-7770417BC8C3}"/>
          </ac:spMkLst>
        </pc:spChg>
        <pc:spChg chg="mod">
          <ac:chgData name="Shihan Lin" userId="517bc9a4-b57e-4436-bb3e-5f7e008e0867" providerId="ADAL" clId="{1A06E4D0-2026-B649-B260-FA617F3AD352}" dt="2022-11-09T17:07:05.769" v="1960"/>
          <ac:spMkLst>
            <pc:docMk/>
            <pc:sldMk cId="4268916006" sldId="270"/>
            <ac:spMk id="15" creationId="{4D00026F-05C0-D8AD-EF6B-91B6CAE8539A}"/>
          </ac:spMkLst>
        </pc:spChg>
        <pc:spChg chg="del mod">
          <ac:chgData name="Shihan Lin" userId="517bc9a4-b57e-4436-bb3e-5f7e008e0867" providerId="ADAL" clId="{1A06E4D0-2026-B649-B260-FA617F3AD352}" dt="2022-11-09T17:09:03.080" v="2034" actId="478"/>
          <ac:spMkLst>
            <pc:docMk/>
            <pc:sldMk cId="4268916006" sldId="270"/>
            <ac:spMk id="16" creationId="{AAB6BD9D-DD4F-7BF4-699A-8CF517B67721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30" creationId="{B9DE73F0-49FD-7643-86FF-7ABDCBF5EAE1}"/>
          </ac:spMkLst>
        </pc:spChg>
        <pc:spChg chg="mod topLvl">
          <ac:chgData name="Shihan Lin" userId="517bc9a4-b57e-4436-bb3e-5f7e008e0867" providerId="ADAL" clId="{1A06E4D0-2026-B649-B260-FA617F3AD352}" dt="2022-11-09T18:00:05.594" v="2174" actId="167"/>
          <ac:spMkLst>
            <pc:docMk/>
            <pc:sldMk cId="4268916006" sldId="270"/>
            <ac:spMk id="32" creationId="{3EBB7AF0-121A-854A-B980-E7257E1F932D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40" creationId="{5F3F40A7-949E-894B-BC0B-6DA494ADADC9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42" creationId="{93B72B19-AA63-6743-8F83-305C1E99A9FC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44" creationId="{DA61219C-602F-9B42-94CB-903FDC75EBBA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46" creationId="{84EA4545-1A50-C046-94C6-F35B2C792957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47" creationId="{4C09EBB4-9838-BB40-B407-2F5731541A5A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49" creationId="{A9C0B590-0716-AF4D-AAEF-402F466894AD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50" creationId="{0BC06996-E486-B84E-9BD8-37928C625F15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54" creationId="{A6E6D5D7-4202-D64D-8CB7-D6D36D0BA8C1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61" creationId="{FB3A06EB-0544-A649-93BE-D9B1C08A921B}"/>
          </ac:spMkLst>
        </pc:spChg>
        <pc:spChg chg="mod topLvl">
          <ac:chgData name="Shihan Lin" userId="517bc9a4-b57e-4436-bb3e-5f7e008e0867" providerId="ADAL" clId="{1A06E4D0-2026-B649-B260-FA617F3AD352}" dt="2022-11-09T17:58:58.106" v="2167" actId="165"/>
          <ac:spMkLst>
            <pc:docMk/>
            <pc:sldMk cId="4268916006" sldId="270"/>
            <ac:spMk id="62" creationId="{4AD9139B-376D-9F47-B951-B33112753916}"/>
          </ac:spMkLst>
        </pc:spChg>
        <pc:grpChg chg="add mod">
          <ac:chgData name="Shihan Lin" userId="517bc9a4-b57e-4436-bb3e-5f7e008e0867" providerId="ADAL" clId="{1A06E4D0-2026-B649-B260-FA617F3AD352}" dt="2022-11-09T17:10:35.733" v="2093" actId="1076"/>
          <ac:grpSpMkLst>
            <pc:docMk/>
            <pc:sldMk cId="4268916006" sldId="270"/>
            <ac:grpSpMk id="5" creationId="{1ED2C333-88D7-0B77-B4D1-40CBE2313CD1}"/>
          </ac:grpSpMkLst>
        </pc:grpChg>
        <pc:grpChg chg="mod">
          <ac:chgData name="Shihan Lin" userId="517bc9a4-b57e-4436-bb3e-5f7e008e0867" providerId="ADAL" clId="{1A06E4D0-2026-B649-B260-FA617F3AD352}" dt="2022-11-09T17:07:05.769" v="1960"/>
          <ac:grpSpMkLst>
            <pc:docMk/>
            <pc:sldMk cId="4268916006" sldId="270"/>
            <ac:grpSpMk id="6" creationId="{C5045CB6-B925-DA87-222D-97FC60FEEA0F}"/>
          </ac:grpSpMkLst>
        </pc:grpChg>
        <pc:grpChg chg="del mod">
          <ac:chgData name="Shihan Lin" userId="517bc9a4-b57e-4436-bb3e-5f7e008e0867" providerId="ADAL" clId="{1A06E4D0-2026-B649-B260-FA617F3AD352}" dt="2022-11-09T17:09:57.719" v="2066" actId="165"/>
          <ac:grpSpMkLst>
            <pc:docMk/>
            <pc:sldMk cId="4268916006" sldId="270"/>
            <ac:grpSpMk id="10" creationId="{542C7000-1F2D-4D60-763E-1A68235CAF00}"/>
          </ac:grpSpMkLst>
        </pc:grpChg>
        <pc:grpChg chg="add del mod">
          <ac:chgData name="Shihan Lin" userId="517bc9a4-b57e-4436-bb3e-5f7e008e0867" providerId="ADAL" clId="{1A06E4D0-2026-B649-B260-FA617F3AD352}" dt="2022-11-09T17:58:58.106" v="2167" actId="165"/>
          <ac:grpSpMkLst>
            <pc:docMk/>
            <pc:sldMk cId="4268916006" sldId="270"/>
            <ac:grpSpMk id="17" creationId="{9777CD5A-195C-C09B-097C-8C05DA728402}"/>
          </ac:grpSpMkLst>
        </pc:grpChg>
        <pc:picChg chg="add mod topLvl">
          <ac:chgData name="Shihan Lin" userId="517bc9a4-b57e-4436-bb3e-5f7e008e0867" providerId="ADAL" clId="{1A06E4D0-2026-B649-B260-FA617F3AD352}" dt="2022-11-09T17:58:58.106" v="2167" actId="165"/>
          <ac:picMkLst>
            <pc:docMk/>
            <pc:sldMk cId="4268916006" sldId="270"/>
            <ac:picMk id="3" creationId="{289D99EB-80E0-9279-F24A-210D82DD6FDC}"/>
          </ac:picMkLst>
        </pc:picChg>
        <pc:picChg chg="add mod topLvl">
          <ac:chgData name="Shihan Lin" userId="517bc9a4-b57e-4436-bb3e-5f7e008e0867" providerId="ADAL" clId="{1A06E4D0-2026-B649-B260-FA617F3AD352}" dt="2022-11-09T17:58:58.106" v="2167" actId="165"/>
          <ac:picMkLst>
            <pc:docMk/>
            <pc:sldMk cId="4268916006" sldId="270"/>
            <ac:picMk id="4" creationId="{3D898B37-F205-DD91-F646-2C25E2AF6E12}"/>
          </ac:picMkLst>
        </pc:picChg>
        <pc:picChg chg="mod">
          <ac:chgData name="Shihan Lin" userId="517bc9a4-b57e-4436-bb3e-5f7e008e0867" providerId="ADAL" clId="{1A06E4D0-2026-B649-B260-FA617F3AD352}" dt="2022-11-09T17:07:05.769" v="1960"/>
          <ac:picMkLst>
            <pc:docMk/>
            <pc:sldMk cId="4268916006" sldId="270"/>
            <ac:picMk id="7" creationId="{1B1A7BDA-9B22-11A5-4DDD-65C90DE71BBC}"/>
          </ac:picMkLst>
        </pc:picChg>
        <pc:picChg chg="mod">
          <ac:chgData name="Shihan Lin" userId="517bc9a4-b57e-4436-bb3e-5f7e008e0867" providerId="ADAL" clId="{1A06E4D0-2026-B649-B260-FA617F3AD352}" dt="2022-11-09T17:07:05.769" v="1960"/>
          <ac:picMkLst>
            <pc:docMk/>
            <pc:sldMk cId="4268916006" sldId="270"/>
            <ac:picMk id="9" creationId="{DF7AD46D-3857-7A97-28E7-5403B594CEAD}"/>
          </ac:picMkLst>
        </pc:picChg>
        <pc:picChg chg="mod topLvl">
          <ac:chgData name="Shihan Lin" userId="517bc9a4-b57e-4436-bb3e-5f7e008e0867" providerId="ADAL" clId="{1A06E4D0-2026-B649-B260-FA617F3AD352}" dt="2022-11-09T17:58:58.106" v="2167" actId="165"/>
          <ac:picMkLst>
            <pc:docMk/>
            <pc:sldMk cId="4268916006" sldId="270"/>
            <ac:picMk id="33" creationId="{EC27DDBB-6767-D347-B8EE-8CE65B79636E}"/>
          </ac:picMkLst>
        </pc:picChg>
        <pc:picChg chg="mod topLvl">
          <ac:chgData name="Shihan Lin" userId="517bc9a4-b57e-4436-bb3e-5f7e008e0867" providerId="ADAL" clId="{1A06E4D0-2026-B649-B260-FA617F3AD352}" dt="2022-11-09T17:58:58.106" v="2167" actId="165"/>
          <ac:picMkLst>
            <pc:docMk/>
            <pc:sldMk cId="4268916006" sldId="270"/>
            <ac:picMk id="41" creationId="{DF2DC2FA-9B61-7F46-9691-622FE77ECF3E}"/>
          </ac:picMkLst>
        </pc:picChg>
        <pc:picChg chg="mod topLvl">
          <ac:chgData name="Shihan Lin" userId="517bc9a4-b57e-4436-bb3e-5f7e008e0867" providerId="ADAL" clId="{1A06E4D0-2026-B649-B260-FA617F3AD352}" dt="2022-11-09T17:58:58.106" v="2167" actId="165"/>
          <ac:picMkLst>
            <pc:docMk/>
            <pc:sldMk cId="4268916006" sldId="270"/>
            <ac:picMk id="43" creationId="{6CFE4005-852F-CA47-86F9-C079CA83FB36}"/>
          </ac:picMkLst>
        </pc:picChg>
        <pc:picChg chg="mod topLvl">
          <ac:chgData name="Shihan Lin" userId="517bc9a4-b57e-4436-bb3e-5f7e008e0867" providerId="ADAL" clId="{1A06E4D0-2026-B649-B260-FA617F3AD352}" dt="2022-11-09T17:58:58.106" v="2167" actId="165"/>
          <ac:picMkLst>
            <pc:docMk/>
            <pc:sldMk cId="4268916006" sldId="270"/>
            <ac:picMk id="45" creationId="{7D09C9AB-F690-A44F-AD2D-004BA9BE3513}"/>
          </ac:picMkLst>
        </pc:picChg>
        <pc:picChg chg="mod topLvl">
          <ac:chgData name="Shihan Lin" userId="517bc9a4-b57e-4436-bb3e-5f7e008e0867" providerId="ADAL" clId="{1A06E4D0-2026-B649-B260-FA617F3AD352}" dt="2022-11-09T17:58:58.106" v="2167" actId="165"/>
          <ac:picMkLst>
            <pc:docMk/>
            <pc:sldMk cId="4268916006" sldId="270"/>
            <ac:picMk id="48" creationId="{1546688B-879D-2C45-B299-D738B39C65EA}"/>
          </ac:picMkLst>
        </pc:picChg>
        <pc:picChg chg="mod topLvl">
          <ac:chgData name="Shihan Lin" userId="517bc9a4-b57e-4436-bb3e-5f7e008e0867" providerId="ADAL" clId="{1A06E4D0-2026-B649-B260-FA617F3AD352}" dt="2022-11-09T17:58:58.106" v="2167" actId="165"/>
          <ac:picMkLst>
            <pc:docMk/>
            <pc:sldMk cId="4268916006" sldId="270"/>
            <ac:picMk id="55" creationId="{484A0E1B-83C4-3347-A7AF-75C9C69F776E}"/>
          </ac:picMkLst>
        </pc:picChg>
        <pc:cxnChg chg="mod">
          <ac:chgData name="Shihan Lin" userId="517bc9a4-b57e-4436-bb3e-5f7e008e0867" providerId="ADAL" clId="{1A06E4D0-2026-B649-B260-FA617F3AD352}" dt="2022-11-09T17:07:05.769" v="1960"/>
          <ac:cxnSpMkLst>
            <pc:docMk/>
            <pc:sldMk cId="4268916006" sldId="270"/>
            <ac:cxnSpMk id="13" creationId="{84B5AA48-A2EB-4C9A-9F0E-BB4A9BA3F03F}"/>
          </ac:cxnSpMkLst>
        </pc:cxnChg>
        <pc:cxnChg chg="mod topLvl">
          <ac:chgData name="Shihan Lin" userId="517bc9a4-b57e-4436-bb3e-5f7e008e0867" providerId="ADAL" clId="{1A06E4D0-2026-B649-B260-FA617F3AD352}" dt="2022-11-09T17:58:58.106" v="2167" actId="165"/>
          <ac:cxnSpMkLst>
            <pc:docMk/>
            <pc:sldMk cId="4268916006" sldId="270"/>
            <ac:cxnSpMk id="34" creationId="{EBD43720-EEC7-234A-9DF4-4407B322EB9F}"/>
          </ac:cxnSpMkLst>
        </pc:cxnChg>
        <pc:cxnChg chg="mod topLvl">
          <ac:chgData name="Shihan Lin" userId="517bc9a4-b57e-4436-bb3e-5f7e008e0867" providerId="ADAL" clId="{1A06E4D0-2026-B649-B260-FA617F3AD352}" dt="2022-11-09T17:58:58.106" v="2167" actId="165"/>
          <ac:cxnSpMkLst>
            <pc:docMk/>
            <pc:sldMk cId="4268916006" sldId="270"/>
            <ac:cxnSpMk id="35" creationId="{1FD92E7D-E457-A046-B9D5-77FD50329CA0}"/>
          </ac:cxnSpMkLst>
        </pc:cxnChg>
        <pc:cxnChg chg="mod topLvl">
          <ac:chgData name="Shihan Lin" userId="517bc9a4-b57e-4436-bb3e-5f7e008e0867" providerId="ADAL" clId="{1A06E4D0-2026-B649-B260-FA617F3AD352}" dt="2022-11-09T17:58:58.106" v="2167" actId="165"/>
          <ac:cxnSpMkLst>
            <pc:docMk/>
            <pc:sldMk cId="4268916006" sldId="270"/>
            <ac:cxnSpMk id="36" creationId="{023E9AC3-4CB3-4643-BFD1-6586BF2973EF}"/>
          </ac:cxnSpMkLst>
        </pc:cxnChg>
        <pc:cxnChg chg="mod topLvl">
          <ac:chgData name="Shihan Lin" userId="517bc9a4-b57e-4436-bb3e-5f7e008e0867" providerId="ADAL" clId="{1A06E4D0-2026-B649-B260-FA617F3AD352}" dt="2022-11-09T17:58:58.106" v="2167" actId="165"/>
          <ac:cxnSpMkLst>
            <pc:docMk/>
            <pc:sldMk cId="4268916006" sldId="270"/>
            <ac:cxnSpMk id="38" creationId="{4FC90580-4A60-C748-A211-1A44024E5608}"/>
          </ac:cxnSpMkLst>
        </pc:cxnChg>
      </pc:sldChg>
      <pc:sldChg chg="modNotesTx">
        <pc:chgData name="Shihan Lin" userId="517bc9a4-b57e-4436-bb3e-5f7e008e0867" providerId="ADAL" clId="{1A06E4D0-2026-B649-B260-FA617F3AD352}" dt="2022-11-09T04:04:38.294" v="1038" actId="20577"/>
        <pc:sldMkLst>
          <pc:docMk/>
          <pc:sldMk cId="3957958038" sldId="271"/>
        </pc:sldMkLst>
      </pc:sldChg>
      <pc:sldChg chg="addSp delSp modSp mod modAnim modNotesTx">
        <pc:chgData name="Shihan Lin" userId="517bc9a4-b57e-4436-bb3e-5f7e008e0867" providerId="ADAL" clId="{1A06E4D0-2026-B649-B260-FA617F3AD352}" dt="2022-11-09T19:12:56.389" v="4472"/>
        <pc:sldMkLst>
          <pc:docMk/>
          <pc:sldMk cId="4244141277" sldId="273"/>
        </pc:sldMkLst>
        <pc:spChg chg="add mod">
          <ac:chgData name="Shihan Lin" userId="517bc9a4-b57e-4436-bb3e-5f7e008e0867" providerId="ADAL" clId="{1A06E4D0-2026-B649-B260-FA617F3AD352}" dt="2022-11-09T19:12:50.686" v="4470" actId="1076"/>
          <ac:spMkLst>
            <pc:docMk/>
            <pc:sldMk cId="4244141277" sldId="273"/>
            <ac:spMk id="3" creationId="{476F0AB4-5058-CF51-AF39-F359B7FDBD51}"/>
          </ac:spMkLst>
        </pc:spChg>
        <pc:spChg chg="add del mod">
          <ac:chgData name="Shihan Lin" userId="517bc9a4-b57e-4436-bb3e-5f7e008e0867" providerId="ADAL" clId="{1A06E4D0-2026-B649-B260-FA617F3AD352}" dt="2022-11-09T19:12:56.389" v="4472"/>
          <ac:spMkLst>
            <pc:docMk/>
            <pc:sldMk cId="4244141277" sldId="273"/>
            <ac:spMk id="5" creationId="{354619F9-ABD8-F5FC-A87C-89CC2C544E0E}"/>
          </ac:spMkLst>
        </pc:spChg>
        <pc:spChg chg="mod">
          <ac:chgData name="Shihan Lin" userId="517bc9a4-b57e-4436-bb3e-5f7e008e0867" providerId="ADAL" clId="{1A06E4D0-2026-B649-B260-FA617F3AD352}" dt="2022-11-09T19:12:46.105" v="4469" actId="1076"/>
          <ac:spMkLst>
            <pc:docMk/>
            <pc:sldMk cId="4244141277" sldId="273"/>
            <ac:spMk id="9" creationId="{D73E7E30-6E52-3648-86AB-B0ED0FED0EE9}"/>
          </ac:spMkLst>
        </pc:spChg>
        <pc:spChg chg="mod">
          <ac:chgData name="Shihan Lin" userId="517bc9a4-b57e-4436-bb3e-5f7e008e0867" providerId="ADAL" clId="{1A06E4D0-2026-B649-B260-FA617F3AD352}" dt="2022-11-09T19:12:46.105" v="4469" actId="1076"/>
          <ac:spMkLst>
            <pc:docMk/>
            <pc:sldMk cId="4244141277" sldId="273"/>
            <ac:spMk id="10" creationId="{BE529931-ADCE-6C4A-A284-6A9A1F765037}"/>
          </ac:spMkLst>
        </pc:spChg>
        <pc:spChg chg="mod">
          <ac:chgData name="Shihan Lin" userId="517bc9a4-b57e-4436-bb3e-5f7e008e0867" providerId="ADAL" clId="{1A06E4D0-2026-B649-B260-FA617F3AD352}" dt="2022-11-09T19:12:38.422" v="4468" actId="20577"/>
          <ac:spMkLst>
            <pc:docMk/>
            <pc:sldMk cId="4244141277" sldId="273"/>
            <ac:spMk id="11" creationId="{5FE3C697-4ADD-D640-8383-67100DB1536B}"/>
          </ac:spMkLst>
        </pc:spChg>
        <pc:picChg chg="mod">
          <ac:chgData name="Shihan Lin" userId="517bc9a4-b57e-4436-bb3e-5f7e008e0867" providerId="ADAL" clId="{1A06E4D0-2026-B649-B260-FA617F3AD352}" dt="2022-11-09T19:12:46.105" v="4469" actId="1076"/>
          <ac:picMkLst>
            <pc:docMk/>
            <pc:sldMk cId="4244141277" sldId="273"/>
            <ac:picMk id="4" creationId="{1D0B0560-E334-3040-B671-0155F4D18E9E}"/>
          </ac:picMkLst>
        </pc:picChg>
        <pc:picChg chg="mod">
          <ac:chgData name="Shihan Lin" userId="517bc9a4-b57e-4436-bb3e-5f7e008e0867" providerId="ADAL" clId="{1A06E4D0-2026-B649-B260-FA617F3AD352}" dt="2022-11-09T19:12:46.105" v="4469" actId="1076"/>
          <ac:picMkLst>
            <pc:docMk/>
            <pc:sldMk cId="4244141277" sldId="273"/>
            <ac:picMk id="6" creationId="{66F377EA-00BF-874A-AF66-B3C4087F16DF}"/>
          </ac:picMkLst>
        </pc:picChg>
      </pc:sldChg>
      <pc:sldChg chg="modNotesTx">
        <pc:chgData name="Shihan Lin" userId="517bc9a4-b57e-4436-bb3e-5f7e008e0867" providerId="ADAL" clId="{1A06E4D0-2026-B649-B260-FA617F3AD352}" dt="2022-11-09T03:59:42.824" v="735" actId="20577"/>
        <pc:sldMkLst>
          <pc:docMk/>
          <pc:sldMk cId="3514848119" sldId="275"/>
        </pc:sldMkLst>
      </pc:sldChg>
      <pc:sldChg chg="addSp delSp modSp mod modAnim modNotesTx">
        <pc:chgData name="Shihan Lin" userId="517bc9a4-b57e-4436-bb3e-5f7e008e0867" providerId="ADAL" clId="{1A06E4D0-2026-B649-B260-FA617F3AD352}" dt="2022-11-09T19:01:25.758" v="4188" actId="20577"/>
        <pc:sldMkLst>
          <pc:docMk/>
          <pc:sldMk cId="2621517118" sldId="279"/>
        </pc:sldMkLst>
        <pc:spChg chg="del">
          <ac:chgData name="Shihan Lin" userId="517bc9a4-b57e-4436-bb3e-5f7e008e0867" providerId="ADAL" clId="{1A06E4D0-2026-B649-B260-FA617F3AD352}" dt="2022-11-09T04:26:48.270" v="1436" actId="478"/>
          <ac:spMkLst>
            <pc:docMk/>
            <pc:sldMk cId="2621517118" sldId="279"/>
            <ac:spMk id="3" creationId="{984D17EA-2790-4948-9721-811C40E34C88}"/>
          </ac:spMkLst>
        </pc:spChg>
        <pc:spChg chg="mod">
          <ac:chgData name="Shihan Lin" userId="517bc9a4-b57e-4436-bb3e-5f7e008e0867" providerId="ADAL" clId="{1A06E4D0-2026-B649-B260-FA617F3AD352}" dt="2022-11-09T17:04:19.241" v="1958" actId="20577"/>
          <ac:spMkLst>
            <pc:docMk/>
            <pc:sldMk cId="2621517118" sldId="279"/>
            <ac:spMk id="14" creationId="{C8522B7F-9813-F67B-383B-248F76EE53FD}"/>
          </ac:spMkLst>
        </pc:spChg>
        <pc:spChg chg="mod">
          <ac:chgData name="Shihan Lin" userId="517bc9a4-b57e-4436-bb3e-5f7e008e0867" providerId="ADAL" clId="{1A06E4D0-2026-B649-B260-FA617F3AD352}" dt="2022-11-09T19:01:25.758" v="4188" actId="20577"/>
          <ac:spMkLst>
            <pc:docMk/>
            <pc:sldMk cId="2621517118" sldId="279"/>
            <ac:spMk id="18" creationId="{7EB47CC1-624B-464A-B3E0-B8498E188DE0}"/>
          </ac:spMkLst>
        </pc:spChg>
        <pc:spChg chg="add del mod">
          <ac:chgData name="Shihan Lin" userId="517bc9a4-b57e-4436-bb3e-5f7e008e0867" providerId="ADAL" clId="{1A06E4D0-2026-B649-B260-FA617F3AD352}" dt="2022-11-09T04:26:54.331" v="1437" actId="478"/>
          <ac:spMkLst>
            <pc:docMk/>
            <pc:sldMk cId="2621517118" sldId="279"/>
            <ac:spMk id="45" creationId="{61E95F68-43BE-25C0-F9A4-427FDDDAEE87}"/>
          </ac:spMkLst>
        </pc:spChg>
        <pc:grpChg chg="mod">
          <ac:chgData name="Shihan Lin" userId="517bc9a4-b57e-4436-bb3e-5f7e008e0867" providerId="ADAL" clId="{1A06E4D0-2026-B649-B260-FA617F3AD352}" dt="2022-11-09T04:27:14.319" v="1453" actId="1036"/>
          <ac:grpSpMkLst>
            <pc:docMk/>
            <pc:sldMk cId="2621517118" sldId="279"/>
            <ac:grpSpMk id="4" creationId="{AAAE0064-9513-E32D-5AF5-CCC8FA361B70}"/>
          </ac:grpSpMkLst>
        </pc:grpChg>
        <pc:grpChg chg="mod">
          <ac:chgData name="Shihan Lin" userId="517bc9a4-b57e-4436-bb3e-5f7e008e0867" providerId="ADAL" clId="{1A06E4D0-2026-B649-B260-FA617F3AD352}" dt="2022-11-09T04:27:14.319" v="1453" actId="1036"/>
          <ac:grpSpMkLst>
            <pc:docMk/>
            <pc:sldMk cId="2621517118" sldId="279"/>
            <ac:grpSpMk id="15" creationId="{2CED7AD1-D616-01DA-77EF-991E34CF4712}"/>
          </ac:grpSpMkLst>
        </pc:grpChg>
        <pc:grpChg chg="mod">
          <ac:chgData name="Shihan Lin" userId="517bc9a4-b57e-4436-bb3e-5f7e008e0867" providerId="ADAL" clId="{1A06E4D0-2026-B649-B260-FA617F3AD352}" dt="2022-11-09T04:27:18.997" v="1467" actId="1036"/>
          <ac:grpSpMkLst>
            <pc:docMk/>
            <pc:sldMk cId="2621517118" sldId="279"/>
            <ac:grpSpMk id="17" creationId="{4D4F0F6C-C911-744B-8507-3F1AD6808C52}"/>
          </ac:grpSpMkLst>
        </pc:grpChg>
      </pc:sldChg>
      <pc:sldChg chg="add del mod modShow">
        <pc:chgData name="Shihan Lin" userId="517bc9a4-b57e-4436-bb3e-5f7e008e0867" providerId="ADAL" clId="{1A06E4D0-2026-B649-B260-FA617F3AD352}" dt="2022-11-09T17:01:09.758" v="1898" actId="729"/>
        <pc:sldMkLst>
          <pc:docMk/>
          <pc:sldMk cId="713498161" sldId="283"/>
        </pc:sldMkLst>
      </pc:sldChg>
      <pc:sldChg chg="mod ord modAnim modShow modNotesTx">
        <pc:chgData name="Shihan Lin" userId="517bc9a4-b57e-4436-bb3e-5f7e008e0867" providerId="ADAL" clId="{1A06E4D0-2026-B649-B260-FA617F3AD352}" dt="2022-11-09T17:06:54.870" v="1959" actId="729"/>
        <pc:sldMkLst>
          <pc:docMk/>
          <pc:sldMk cId="3568248962" sldId="285"/>
        </pc:sldMkLst>
      </pc:sldChg>
      <pc:sldChg chg="modSp mod">
        <pc:chgData name="Shihan Lin" userId="517bc9a4-b57e-4436-bb3e-5f7e008e0867" providerId="ADAL" clId="{1A06E4D0-2026-B649-B260-FA617F3AD352}" dt="2022-11-09T05:34:03.694" v="1617" actId="20577"/>
        <pc:sldMkLst>
          <pc:docMk/>
          <pc:sldMk cId="1290232299" sldId="286"/>
        </pc:sldMkLst>
        <pc:spChg chg="mod">
          <ac:chgData name="Shihan Lin" userId="517bc9a4-b57e-4436-bb3e-5f7e008e0867" providerId="ADAL" clId="{1A06E4D0-2026-B649-B260-FA617F3AD352}" dt="2022-11-09T05:34:03.694" v="1617" actId="20577"/>
          <ac:spMkLst>
            <pc:docMk/>
            <pc:sldMk cId="1290232299" sldId="286"/>
            <ac:spMk id="4" creationId="{375FD334-BED1-E243-93C2-ABFB71E95BBA}"/>
          </ac:spMkLst>
        </pc:spChg>
        <pc:graphicFrameChg chg="mod">
          <ac:chgData name="Shihan Lin" userId="517bc9a4-b57e-4436-bb3e-5f7e008e0867" providerId="ADAL" clId="{1A06E4D0-2026-B649-B260-FA617F3AD352}" dt="2022-11-09T05:33:54.405" v="1613" actId="1076"/>
          <ac:graphicFrameMkLst>
            <pc:docMk/>
            <pc:sldMk cId="1290232299" sldId="286"/>
            <ac:graphicFrameMk id="6" creationId="{7DD5453A-B5A6-B147-B6F1-5151338316A9}"/>
          </ac:graphicFrameMkLst>
        </pc:graphicFrameChg>
      </pc:sldChg>
      <pc:sldChg chg="addSp delSp modSp mod addAnim delAnim modAnim modNotesTx">
        <pc:chgData name="Shihan Lin" userId="517bc9a4-b57e-4436-bb3e-5f7e008e0867" providerId="ADAL" clId="{1A06E4D0-2026-B649-B260-FA617F3AD352}" dt="2022-11-09T19:14:36.387" v="4495"/>
        <pc:sldMkLst>
          <pc:docMk/>
          <pc:sldMk cId="1412693098" sldId="288"/>
        </pc:sldMkLst>
        <pc:spChg chg="mod">
          <ac:chgData name="Shihan Lin" userId="517bc9a4-b57e-4436-bb3e-5f7e008e0867" providerId="ADAL" clId="{1A06E4D0-2026-B649-B260-FA617F3AD352}" dt="2022-11-09T19:14:07.367" v="4490" actId="20577"/>
          <ac:spMkLst>
            <pc:docMk/>
            <pc:sldMk cId="1412693098" sldId="288"/>
            <ac:spMk id="7" creationId="{9BC051F7-1F38-C34F-8ECB-81E920641E12}"/>
          </ac:spMkLst>
        </pc:spChg>
        <pc:picChg chg="add mod">
          <ac:chgData name="Shihan Lin" userId="517bc9a4-b57e-4436-bb3e-5f7e008e0867" providerId="ADAL" clId="{1A06E4D0-2026-B649-B260-FA617F3AD352}" dt="2022-11-09T19:14:02.359" v="4489" actId="1035"/>
          <ac:picMkLst>
            <pc:docMk/>
            <pc:sldMk cId="1412693098" sldId="288"/>
            <ac:picMk id="5" creationId="{D3DE5FBE-C62E-5EC6-43C3-CC68D3BF12F1}"/>
          </ac:picMkLst>
        </pc:picChg>
        <pc:picChg chg="add del">
          <ac:chgData name="Shihan Lin" userId="517bc9a4-b57e-4436-bb3e-5f7e008e0867" providerId="ADAL" clId="{1A06E4D0-2026-B649-B260-FA617F3AD352}" dt="2022-11-09T19:13:23.436" v="4476" actId="478"/>
          <ac:picMkLst>
            <pc:docMk/>
            <pc:sldMk cId="1412693098" sldId="288"/>
            <ac:picMk id="28" creationId="{FDF315AE-ABDA-EC46-942D-731F6AA8FC99}"/>
          </ac:picMkLst>
        </pc:picChg>
      </pc:sldChg>
      <pc:sldChg chg="addSp delSp modSp mod delAnim modAnim modNotesTx">
        <pc:chgData name="Shihan Lin" userId="517bc9a4-b57e-4436-bb3e-5f7e008e0867" providerId="ADAL" clId="{1A06E4D0-2026-B649-B260-FA617F3AD352}" dt="2022-11-09T20:04:51.733" v="4540" actId="20577"/>
        <pc:sldMkLst>
          <pc:docMk/>
          <pc:sldMk cId="2886758522" sldId="290"/>
        </pc:sldMkLst>
        <pc:spChg chg="add mod">
          <ac:chgData name="Shihan Lin" userId="517bc9a4-b57e-4436-bb3e-5f7e008e0867" providerId="ADAL" clId="{1A06E4D0-2026-B649-B260-FA617F3AD352}" dt="2022-11-09T17:53:26.890" v="2146" actId="14100"/>
          <ac:spMkLst>
            <pc:docMk/>
            <pc:sldMk cId="2886758522" sldId="290"/>
            <ac:spMk id="7" creationId="{7C5AB160-BF31-C860-3680-24DAB41984D1}"/>
          </ac:spMkLst>
        </pc:spChg>
        <pc:spChg chg="mod">
          <ac:chgData name="Shihan Lin" userId="517bc9a4-b57e-4436-bb3e-5f7e008e0867" providerId="ADAL" clId="{1A06E4D0-2026-B649-B260-FA617F3AD352}" dt="2022-11-09T17:55:00.911" v="2155" actId="20577"/>
          <ac:spMkLst>
            <pc:docMk/>
            <pc:sldMk cId="2886758522" sldId="290"/>
            <ac:spMk id="16" creationId="{51426751-D94F-CB48-A5CE-FCBBF97AD0CE}"/>
          </ac:spMkLst>
        </pc:spChg>
        <pc:picChg chg="del">
          <ac:chgData name="Shihan Lin" userId="517bc9a4-b57e-4436-bb3e-5f7e008e0867" providerId="ADAL" clId="{1A06E4D0-2026-B649-B260-FA617F3AD352}" dt="2022-11-09T17:48:42.160" v="2103" actId="478"/>
          <ac:picMkLst>
            <pc:docMk/>
            <pc:sldMk cId="2886758522" sldId="290"/>
            <ac:picMk id="5" creationId="{36CFAD84-B910-5A43-95D7-E92F5D3D1DA3}"/>
          </ac:picMkLst>
        </pc:picChg>
        <pc:picChg chg="add mod">
          <ac:chgData name="Shihan Lin" userId="517bc9a4-b57e-4436-bb3e-5f7e008e0867" providerId="ADAL" clId="{1A06E4D0-2026-B649-B260-FA617F3AD352}" dt="2022-11-09T17:51:00.574" v="2119" actId="1076"/>
          <ac:picMkLst>
            <pc:docMk/>
            <pc:sldMk cId="2886758522" sldId="290"/>
            <ac:picMk id="6" creationId="{3CEB800B-5BD2-A378-DFE7-ECDDABA2766F}"/>
          </ac:picMkLst>
        </pc:picChg>
      </pc:sldChg>
      <pc:sldChg chg="addSp delSp modSp mod modAnim modNotesTx">
        <pc:chgData name="Shihan Lin" userId="517bc9a4-b57e-4436-bb3e-5f7e008e0867" providerId="ADAL" clId="{1A06E4D0-2026-B649-B260-FA617F3AD352}" dt="2022-11-09T18:39:48.887" v="3681" actId="20577"/>
        <pc:sldMkLst>
          <pc:docMk/>
          <pc:sldMk cId="1157665934" sldId="291"/>
        </pc:sldMkLst>
        <pc:spChg chg="add del mod">
          <ac:chgData name="Shihan Lin" userId="517bc9a4-b57e-4436-bb3e-5f7e008e0867" providerId="ADAL" clId="{1A06E4D0-2026-B649-B260-FA617F3AD352}" dt="2022-11-09T18:29:56.475" v="2736" actId="12788"/>
          <ac:spMkLst>
            <pc:docMk/>
            <pc:sldMk cId="1157665934" sldId="291"/>
            <ac:spMk id="3" creationId="{9D2964E4-222C-68A9-1710-B90A2EFE932A}"/>
          </ac:spMkLst>
        </pc:spChg>
        <pc:spChg chg="add del mod">
          <ac:chgData name="Shihan Lin" userId="517bc9a4-b57e-4436-bb3e-5f7e008e0867" providerId="ADAL" clId="{1A06E4D0-2026-B649-B260-FA617F3AD352}" dt="2022-11-09T18:30:26.358" v="2742" actId="1036"/>
          <ac:spMkLst>
            <pc:docMk/>
            <pc:sldMk cId="1157665934" sldId="291"/>
            <ac:spMk id="5" creationId="{9427A2DB-6D63-CAE8-B0E1-6F625CCFC9CD}"/>
          </ac:spMkLst>
        </pc:spChg>
        <pc:spChg chg="add del mod">
          <ac:chgData name="Shihan Lin" userId="517bc9a4-b57e-4436-bb3e-5f7e008e0867" providerId="ADAL" clId="{1A06E4D0-2026-B649-B260-FA617F3AD352}" dt="2022-11-09T18:32:34.741" v="2772" actId="1076"/>
          <ac:spMkLst>
            <pc:docMk/>
            <pc:sldMk cId="1157665934" sldId="291"/>
            <ac:spMk id="7" creationId="{E15B9AFE-B012-AE5D-CABC-A19C0F9F4390}"/>
          </ac:spMkLst>
        </pc:spChg>
        <pc:spChg chg="add del mod">
          <ac:chgData name="Shihan Lin" userId="517bc9a4-b57e-4436-bb3e-5f7e008e0867" providerId="ADAL" clId="{1A06E4D0-2026-B649-B260-FA617F3AD352}" dt="2022-11-09T18:32:34.741" v="2772" actId="1076"/>
          <ac:spMkLst>
            <pc:docMk/>
            <pc:sldMk cId="1157665934" sldId="291"/>
            <ac:spMk id="11" creationId="{327FC0DE-6173-42D0-0415-0BEE3B879EA5}"/>
          </ac:spMkLst>
        </pc:spChg>
        <pc:spChg chg="add mod">
          <ac:chgData name="Shihan Lin" userId="517bc9a4-b57e-4436-bb3e-5f7e008e0867" providerId="ADAL" clId="{1A06E4D0-2026-B649-B260-FA617F3AD352}" dt="2022-11-09T18:32:53.452" v="2779" actId="1076"/>
          <ac:spMkLst>
            <pc:docMk/>
            <pc:sldMk cId="1157665934" sldId="291"/>
            <ac:spMk id="24" creationId="{6761D12A-B982-16AD-EBA7-34F9EE3BA5EC}"/>
          </ac:spMkLst>
        </pc:spChg>
        <pc:spChg chg="add mod">
          <ac:chgData name="Shihan Lin" userId="517bc9a4-b57e-4436-bb3e-5f7e008e0867" providerId="ADAL" clId="{1A06E4D0-2026-B649-B260-FA617F3AD352}" dt="2022-11-09T18:32:53.452" v="2779" actId="1076"/>
          <ac:spMkLst>
            <pc:docMk/>
            <pc:sldMk cId="1157665934" sldId="291"/>
            <ac:spMk id="30" creationId="{813D58A3-FB83-75CA-9BB1-A14E189BE575}"/>
          </ac:spMkLst>
        </pc:spChg>
        <pc:graphicFrameChg chg="modGraphic">
          <ac:chgData name="Shihan Lin" userId="517bc9a4-b57e-4436-bb3e-5f7e008e0867" providerId="ADAL" clId="{1A06E4D0-2026-B649-B260-FA617F3AD352}" dt="2022-11-09T04:19:26.065" v="1229" actId="2165"/>
          <ac:graphicFrameMkLst>
            <pc:docMk/>
            <pc:sldMk cId="1157665934" sldId="291"/>
            <ac:graphicFrameMk id="4" creationId="{04468A72-DDDA-A2BA-53B6-0539CA91E387}"/>
          </ac:graphicFrameMkLst>
        </pc:graphicFrameChg>
        <pc:picChg chg="del">
          <ac:chgData name="Shihan Lin" userId="517bc9a4-b57e-4436-bb3e-5f7e008e0867" providerId="ADAL" clId="{1A06E4D0-2026-B649-B260-FA617F3AD352}" dt="2022-11-09T04:19:30.417" v="1230" actId="478"/>
          <ac:picMkLst>
            <pc:docMk/>
            <pc:sldMk cId="1157665934" sldId="291"/>
            <ac:picMk id="27" creationId="{43C6E8F7-8685-A876-237F-DF9DC68BA5E0}"/>
          </ac:picMkLst>
        </pc:picChg>
        <pc:picChg chg="del">
          <ac:chgData name="Shihan Lin" userId="517bc9a4-b57e-4436-bb3e-5f7e008e0867" providerId="ADAL" clId="{1A06E4D0-2026-B649-B260-FA617F3AD352}" dt="2022-11-09T04:19:30.417" v="1230" actId="478"/>
          <ac:picMkLst>
            <pc:docMk/>
            <pc:sldMk cId="1157665934" sldId="291"/>
            <ac:picMk id="28" creationId="{8376631C-C434-6F28-0DA6-C7B0F7D4017D}"/>
          </ac:picMkLst>
        </pc:picChg>
        <pc:picChg chg="del">
          <ac:chgData name="Shihan Lin" userId="517bc9a4-b57e-4436-bb3e-5f7e008e0867" providerId="ADAL" clId="{1A06E4D0-2026-B649-B260-FA617F3AD352}" dt="2022-11-09T04:19:30.417" v="1230" actId="478"/>
          <ac:picMkLst>
            <pc:docMk/>
            <pc:sldMk cId="1157665934" sldId="291"/>
            <ac:picMk id="29" creationId="{D3B49CCC-B0E6-490B-703E-357FB5A1F287}"/>
          </ac:picMkLst>
        </pc:picChg>
      </pc:sldChg>
      <pc:sldChg chg="modAnim modNotesTx">
        <pc:chgData name="Shihan Lin" userId="517bc9a4-b57e-4436-bb3e-5f7e008e0867" providerId="ADAL" clId="{1A06E4D0-2026-B649-B260-FA617F3AD352}" dt="2022-11-09T04:03:43.446" v="956" actId="20577"/>
        <pc:sldMkLst>
          <pc:docMk/>
          <pc:sldMk cId="1943105128" sldId="292"/>
        </pc:sldMkLst>
      </pc:sldChg>
      <pc:sldChg chg="addSp modSp mod modAnim modNotesTx">
        <pc:chgData name="Shihan Lin" userId="517bc9a4-b57e-4436-bb3e-5f7e008e0867" providerId="ADAL" clId="{1A06E4D0-2026-B649-B260-FA617F3AD352}" dt="2022-11-09T18:56:11.148" v="4141" actId="20577"/>
        <pc:sldMkLst>
          <pc:docMk/>
          <pc:sldMk cId="1524606577" sldId="293"/>
        </pc:sldMkLst>
        <pc:spChg chg="add mod">
          <ac:chgData name="Shihan Lin" userId="517bc9a4-b57e-4436-bb3e-5f7e008e0867" providerId="ADAL" clId="{1A06E4D0-2026-B649-B260-FA617F3AD352}" dt="2022-11-09T18:33:15.804" v="2785" actId="1035"/>
          <ac:spMkLst>
            <pc:docMk/>
            <pc:sldMk cId="1524606577" sldId="293"/>
            <ac:spMk id="3" creationId="{83E790ED-69AA-A6B8-E413-69BE73891689}"/>
          </ac:spMkLst>
        </pc:spChg>
      </pc:sldChg>
      <pc:sldChg chg="addSp delSp modSp add mod modAnim modNotesTx">
        <pc:chgData name="Shihan Lin" userId="517bc9a4-b57e-4436-bb3e-5f7e008e0867" providerId="ADAL" clId="{1A06E4D0-2026-B649-B260-FA617F3AD352}" dt="2022-11-09T20:04:56.341" v="4541" actId="20577"/>
        <pc:sldMkLst>
          <pc:docMk/>
          <pc:sldMk cId="2810203163" sldId="294"/>
        </pc:sldMkLst>
        <pc:spChg chg="add mod">
          <ac:chgData name="Shihan Lin" userId="517bc9a4-b57e-4436-bb3e-5f7e008e0867" providerId="ADAL" clId="{1A06E4D0-2026-B649-B260-FA617F3AD352}" dt="2022-11-09T17:53:48.156" v="2151" actId="14100"/>
          <ac:spMkLst>
            <pc:docMk/>
            <pc:sldMk cId="2810203163" sldId="294"/>
            <ac:spMk id="11" creationId="{B9546481-337E-1793-CEBC-C3D427A6F98E}"/>
          </ac:spMkLst>
        </pc:spChg>
        <pc:spChg chg="mod">
          <ac:chgData name="Shihan Lin" userId="517bc9a4-b57e-4436-bb3e-5f7e008e0867" providerId="ADAL" clId="{1A06E4D0-2026-B649-B260-FA617F3AD352}" dt="2022-11-09T17:55:25.766" v="2158" actId="20577"/>
          <ac:spMkLst>
            <pc:docMk/>
            <pc:sldMk cId="2810203163" sldId="294"/>
            <ac:spMk id="16" creationId="{51426751-D94F-CB48-A5CE-FCBBF97AD0CE}"/>
          </ac:spMkLst>
        </pc:spChg>
        <pc:picChg chg="add del mod">
          <ac:chgData name="Shihan Lin" userId="517bc9a4-b57e-4436-bb3e-5f7e008e0867" providerId="ADAL" clId="{1A06E4D0-2026-B649-B260-FA617F3AD352}" dt="2022-11-09T17:50:15.920" v="2114" actId="478"/>
          <ac:picMkLst>
            <pc:docMk/>
            <pc:sldMk cId="2810203163" sldId="294"/>
            <ac:picMk id="5" creationId="{3CB06666-D2B4-1CE0-1A76-822D96499B4F}"/>
          </ac:picMkLst>
        </pc:picChg>
        <pc:picChg chg="del">
          <ac:chgData name="Shihan Lin" userId="517bc9a4-b57e-4436-bb3e-5f7e008e0867" providerId="ADAL" clId="{1A06E4D0-2026-B649-B260-FA617F3AD352}" dt="2022-11-09T17:50:16.607" v="2115" actId="478"/>
          <ac:picMkLst>
            <pc:docMk/>
            <pc:sldMk cId="2810203163" sldId="294"/>
            <ac:picMk id="6" creationId="{3CEB800B-5BD2-A378-DFE7-ECDDABA2766F}"/>
          </ac:picMkLst>
        </pc:picChg>
        <pc:picChg chg="add mod">
          <ac:chgData name="Shihan Lin" userId="517bc9a4-b57e-4436-bb3e-5f7e008e0867" providerId="ADAL" clId="{1A06E4D0-2026-B649-B260-FA617F3AD352}" dt="2022-11-09T17:51:20.160" v="2134" actId="1035"/>
          <ac:picMkLst>
            <pc:docMk/>
            <pc:sldMk cId="2810203163" sldId="294"/>
            <ac:picMk id="8" creationId="{47BFB78A-3750-4DF5-247D-4D3FDBC5BD0A}"/>
          </ac:picMkLst>
        </pc:picChg>
        <pc:picChg chg="add del mod">
          <ac:chgData name="Shihan Lin" userId="517bc9a4-b57e-4436-bb3e-5f7e008e0867" providerId="ADAL" clId="{1A06E4D0-2026-B649-B260-FA617F3AD352}" dt="2022-11-09T17:53:32.495" v="2148"/>
          <ac:picMkLst>
            <pc:docMk/>
            <pc:sldMk cId="2810203163" sldId="294"/>
            <ac:picMk id="10" creationId="{10483CF2-E286-B786-DA7D-1EE0B79F2D32}"/>
          </ac:picMkLst>
        </pc:picChg>
      </pc:sldChg>
      <pc:sldChg chg="addSp delSp modSp add mod modAnim modNotesTx">
        <pc:chgData name="Shihan Lin" userId="517bc9a4-b57e-4436-bb3e-5f7e008e0867" providerId="ADAL" clId="{1A06E4D0-2026-B649-B260-FA617F3AD352}" dt="2022-11-09T20:05:00.362" v="4542" actId="20577"/>
        <pc:sldMkLst>
          <pc:docMk/>
          <pc:sldMk cId="2733813828" sldId="295"/>
        </pc:sldMkLst>
        <pc:picChg chg="add mod">
          <ac:chgData name="Shihan Lin" userId="517bc9a4-b57e-4436-bb3e-5f7e008e0867" providerId="ADAL" clId="{1A06E4D0-2026-B649-B260-FA617F3AD352}" dt="2022-11-09T17:51:45.864" v="2137" actId="171"/>
          <ac:picMkLst>
            <pc:docMk/>
            <pc:sldMk cId="2733813828" sldId="295"/>
            <ac:picMk id="5" creationId="{20C050DA-2295-03F4-DB8C-BE382401FF07}"/>
          </ac:picMkLst>
        </pc:picChg>
        <pc:picChg chg="del">
          <ac:chgData name="Shihan Lin" userId="517bc9a4-b57e-4436-bb3e-5f7e008e0867" providerId="ADAL" clId="{1A06E4D0-2026-B649-B260-FA617F3AD352}" dt="2022-11-09T17:51:47.742" v="2138" actId="478"/>
          <ac:picMkLst>
            <pc:docMk/>
            <pc:sldMk cId="2733813828" sldId="295"/>
            <ac:picMk id="6" creationId="{3CEB800B-5BD2-A378-DFE7-ECDDABA2766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3430DA-0DFF-0C4F-936F-08D717F44B3D}" type="doc">
      <dgm:prSet loTypeId="urn:microsoft.com/office/officeart/2005/8/layout/venn2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605F5A4-0BE9-0349-B2F4-52617FD96C8F}">
      <dgm:prSet phldrT="[Text]"/>
      <dgm:spPr/>
      <dgm:t>
        <a:bodyPr/>
        <a:lstStyle/>
        <a:p>
          <a:endParaRPr lang="en-US" dirty="0"/>
        </a:p>
      </dgm:t>
    </dgm:pt>
    <dgm:pt modelId="{3CD69D48-B47D-124B-AEA6-C10A29B62D8B}" type="parTrans" cxnId="{BB04503F-7CB5-BB40-A0CA-D033299114D0}">
      <dgm:prSet/>
      <dgm:spPr/>
      <dgm:t>
        <a:bodyPr/>
        <a:lstStyle/>
        <a:p>
          <a:endParaRPr lang="en-US"/>
        </a:p>
      </dgm:t>
    </dgm:pt>
    <dgm:pt modelId="{090FC50D-3D93-E448-97B3-1EE0DD35FD6E}" type="sibTrans" cxnId="{BB04503F-7CB5-BB40-A0CA-D033299114D0}">
      <dgm:prSet/>
      <dgm:spPr/>
      <dgm:t>
        <a:bodyPr/>
        <a:lstStyle/>
        <a:p>
          <a:endParaRPr lang="en-US"/>
        </a:p>
      </dgm:t>
    </dgm:pt>
    <dgm:pt modelId="{5A5868F5-64DB-3B46-BF1F-E337CD0F3A96}">
      <dgm:prSet phldrT="[Text]"/>
      <dgm:spPr/>
      <dgm:t>
        <a:bodyPr/>
        <a:lstStyle/>
        <a:p>
          <a:endParaRPr lang="en-US" dirty="0"/>
        </a:p>
      </dgm:t>
    </dgm:pt>
    <dgm:pt modelId="{55BF8AA7-C1CD-0945-85C7-4BB473127560}" type="sibTrans" cxnId="{00A3DF0C-5E2E-1F42-9620-FF7DA981D7A0}">
      <dgm:prSet/>
      <dgm:spPr/>
      <dgm:t>
        <a:bodyPr/>
        <a:lstStyle/>
        <a:p>
          <a:endParaRPr lang="en-US"/>
        </a:p>
      </dgm:t>
    </dgm:pt>
    <dgm:pt modelId="{80EDDE8B-8024-7844-8A7B-16AC3A1F0835}" type="parTrans" cxnId="{00A3DF0C-5E2E-1F42-9620-FF7DA981D7A0}">
      <dgm:prSet/>
      <dgm:spPr/>
      <dgm:t>
        <a:bodyPr/>
        <a:lstStyle/>
        <a:p>
          <a:endParaRPr lang="en-US"/>
        </a:p>
      </dgm:t>
    </dgm:pt>
    <dgm:pt modelId="{4B7F4758-6131-F048-B787-771CA0673404}">
      <dgm:prSet phldrT="[Text]"/>
      <dgm:spPr/>
      <dgm:t>
        <a:bodyPr/>
        <a:lstStyle/>
        <a:p>
          <a:r>
            <a:rPr lang="zh-CN" altLang="en-US" dirty="0"/>
            <a:t> </a:t>
          </a:r>
          <a:endParaRPr lang="en-US" dirty="0"/>
        </a:p>
      </dgm:t>
    </dgm:pt>
    <dgm:pt modelId="{C77D5C22-AC25-2941-AC1B-70413C661C4C}" type="sibTrans" cxnId="{14C7D458-FABD-D54F-98AE-1F2916E8C1EF}">
      <dgm:prSet/>
      <dgm:spPr/>
      <dgm:t>
        <a:bodyPr/>
        <a:lstStyle/>
        <a:p>
          <a:endParaRPr lang="en-US"/>
        </a:p>
      </dgm:t>
    </dgm:pt>
    <dgm:pt modelId="{A12BAB21-ABA5-2C47-B802-47DF792D6F85}" type="parTrans" cxnId="{14C7D458-FABD-D54F-98AE-1F2916E8C1EF}">
      <dgm:prSet/>
      <dgm:spPr/>
      <dgm:t>
        <a:bodyPr/>
        <a:lstStyle/>
        <a:p>
          <a:endParaRPr lang="en-US"/>
        </a:p>
      </dgm:t>
    </dgm:pt>
    <dgm:pt modelId="{08F18706-4D9D-3540-9BDD-05ECCBA1CB60}">
      <dgm:prSet phldrT="[Text]"/>
      <dgm:spPr/>
      <dgm:t>
        <a:bodyPr/>
        <a:lstStyle/>
        <a:p>
          <a:endParaRPr lang="en-US" dirty="0"/>
        </a:p>
      </dgm:t>
    </dgm:pt>
    <dgm:pt modelId="{C294CC80-1E23-0147-BC4A-43C21981E7FF}" type="sibTrans" cxnId="{EE8B25EC-F25F-6F41-B28B-AC592B9E3515}">
      <dgm:prSet/>
      <dgm:spPr/>
      <dgm:t>
        <a:bodyPr/>
        <a:lstStyle/>
        <a:p>
          <a:endParaRPr lang="en-US"/>
        </a:p>
      </dgm:t>
    </dgm:pt>
    <dgm:pt modelId="{96195CD6-AC7C-2C47-8C00-6AB725B280D9}" type="parTrans" cxnId="{EE8B25EC-F25F-6F41-B28B-AC592B9E3515}">
      <dgm:prSet/>
      <dgm:spPr/>
      <dgm:t>
        <a:bodyPr/>
        <a:lstStyle/>
        <a:p>
          <a:endParaRPr lang="en-US"/>
        </a:p>
      </dgm:t>
    </dgm:pt>
    <dgm:pt modelId="{C11CA16D-A1FC-5C4A-9976-BAF90E6A52C0}" type="pres">
      <dgm:prSet presAssocID="{EE3430DA-0DFF-0C4F-936F-08D717F44B3D}" presName="Name0" presStyleCnt="0">
        <dgm:presLayoutVars>
          <dgm:chMax val="7"/>
          <dgm:resizeHandles val="exact"/>
        </dgm:presLayoutVars>
      </dgm:prSet>
      <dgm:spPr/>
    </dgm:pt>
    <dgm:pt modelId="{4EB0CF84-78F4-CC46-AE0E-3AF47A51D83A}" type="pres">
      <dgm:prSet presAssocID="{EE3430DA-0DFF-0C4F-936F-08D717F44B3D}" presName="comp1" presStyleCnt="0"/>
      <dgm:spPr/>
    </dgm:pt>
    <dgm:pt modelId="{AAE678A8-085A-5245-B1CC-4560A9E41319}" type="pres">
      <dgm:prSet presAssocID="{EE3430DA-0DFF-0C4F-936F-08D717F44B3D}" presName="circle1" presStyleLbl="node1" presStyleIdx="0" presStyleCnt="4" custScaleX="127535"/>
      <dgm:spPr/>
    </dgm:pt>
    <dgm:pt modelId="{7AC246B9-DCAB-644F-9A66-1304A77A5B9B}" type="pres">
      <dgm:prSet presAssocID="{EE3430DA-0DFF-0C4F-936F-08D717F44B3D}" presName="c1text" presStyleLbl="node1" presStyleIdx="0" presStyleCnt="4">
        <dgm:presLayoutVars>
          <dgm:bulletEnabled val="1"/>
        </dgm:presLayoutVars>
      </dgm:prSet>
      <dgm:spPr/>
    </dgm:pt>
    <dgm:pt modelId="{9F97E0FE-8CDB-5849-A3CB-D393A04DB3D1}" type="pres">
      <dgm:prSet presAssocID="{EE3430DA-0DFF-0C4F-936F-08D717F44B3D}" presName="comp2" presStyleCnt="0"/>
      <dgm:spPr/>
    </dgm:pt>
    <dgm:pt modelId="{1D5070F7-09B7-604E-91D2-AB123BDF0D53}" type="pres">
      <dgm:prSet presAssocID="{EE3430DA-0DFF-0C4F-936F-08D717F44B3D}" presName="circle2" presStyleLbl="node1" presStyleIdx="1" presStyleCnt="4" custScaleX="142695"/>
      <dgm:spPr/>
    </dgm:pt>
    <dgm:pt modelId="{71421094-19AD-834F-ACAC-936729CAE7B2}" type="pres">
      <dgm:prSet presAssocID="{EE3430DA-0DFF-0C4F-936F-08D717F44B3D}" presName="c2text" presStyleLbl="node1" presStyleIdx="1" presStyleCnt="4">
        <dgm:presLayoutVars>
          <dgm:bulletEnabled val="1"/>
        </dgm:presLayoutVars>
      </dgm:prSet>
      <dgm:spPr/>
    </dgm:pt>
    <dgm:pt modelId="{0AAFE4D3-56C1-E14D-8274-383ADFC8655E}" type="pres">
      <dgm:prSet presAssocID="{EE3430DA-0DFF-0C4F-936F-08D717F44B3D}" presName="comp3" presStyleCnt="0"/>
      <dgm:spPr/>
    </dgm:pt>
    <dgm:pt modelId="{22501B0D-883E-0A4C-B853-CECB5E5280FA}" type="pres">
      <dgm:prSet presAssocID="{EE3430DA-0DFF-0C4F-936F-08D717F44B3D}" presName="circle3" presStyleLbl="node1" presStyleIdx="2" presStyleCnt="4" custScaleX="148069" custLinFactNeighborY="2367"/>
      <dgm:spPr/>
    </dgm:pt>
    <dgm:pt modelId="{DA6639C8-DBC8-AF44-BC71-4E8C07C9FAB7}" type="pres">
      <dgm:prSet presAssocID="{EE3430DA-0DFF-0C4F-936F-08D717F44B3D}" presName="c3text" presStyleLbl="node1" presStyleIdx="2" presStyleCnt="4">
        <dgm:presLayoutVars>
          <dgm:bulletEnabled val="1"/>
        </dgm:presLayoutVars>
      </dgm:prSet>
      <dgm:spPr/>
    </dgm:pt>
    <dgm:pt modelId="{1F372730-C85A-B548-9771-7BCAA5A92B72}" type="pres">
      <dgm:prSet presAssocID="{EE3430DA-0DFF-0C4F-936F-08D717F44B3D}" presName="comp4" presStyleCnt="0"/>
      <dgm:spPr/>
    </dgm:pt>
    <dgm:pt modelId="{E0DB6D60-6B59-2144-A2A7-E8CF40F37AED}" type="pres">
      <dgm:prSet presAssocID="{EE3430DA-0DFF-0C4F-936F-08D717F44B3D}" presName="circle4" presStyleLbl="node1" presStyleIdx="3" presStyleCnt="4" custScaleX="148951"/>
      <dgm:spPr/>
    </dgm:pt>
    <dgm:pt modelId="{AC8A1754-D31B-3C4B-9150-0590CCF85DA9}" type="pres">
      <dgm:prSet presAssocID="{EE3430DA-0DFF-0C4F-936F-08D717F44B3D}" presName="c4text" presStyleLbl="node1" presStyleIdx="3" presStyleCnt="4">
        <dgm:presLayoutVars>
          <dgm:bulletEnabled val="1"/>
        </dgm:presLayoutVars>
      </dgm:prSet>
      <dgm:spPr/>
    </dgm:pt>
  </dgm:ptLst>
  <dgm:cxnLst>
    <dgm:cxn modelId="{00A3DF0C-5E2E-1F42-9620-FF7DA981D7A0}" srcId="{EE3430DA-0DFF-0C4F-936F-08D717F44B3D}" destId="{5A5868F5-64DB-3B46-BF1F-E337CD0F3A96}" srcOrd="2" destOrd="0" parTransId="{80EDDE8B-8024-7844-8A7B-16AC3A1F0835}" sibTransId="{55BF8AA7-C1CD-0945-85C7-4BB473127560}"/>
    <dgm:cxn modelId="{8E23C11C-7FE6-0846-A5BC-D746F1E401DF}" type="presOf" srcId="{1605F5A4-0BE9-0349-B2F4-52617FD96C8F}" destId="{71421094-19AD-834F-ACAC-936729CAE7B2}" srcOrd="1" destOrd="0" presId="urn:microsoft.com/office/officeart/2005/8/layout/venn2"/>
    <dgm:cxn modelId="{C3698D24-5F85-1C42-AD30-1937AE139485}" type="presOf" srcId="{4B7F4758-6131-F048-B787-771CA0673404}" destId="{E0DB6D60-6B59-2144-A2A7-E8CF40F37AED}" srcOrd="0" destOrd="0" presId="urn:microsoft.com/office/officeart/2005/8/layout/venn2"/>
    <dgm:cxn modelId="{BB04503F-7CB5-BB40-A0CA-D033299114D0}" srcId="{EE3430DA-0DFF-0C4F-936F-08D717F44B3D}" destId="{1605F5A4-0BE9-0349-B2F4-52617FD96C8F}" srcOrd="1" destOrd="0" parTransId="{3CD69D48-B47D-124B-AEA6-C10A29B62D8B}" sibTransId="{090FC50D-3D93-E448-97B3-1EE0DD35FD6E}"/>
    <dgm:cxn modelId="{DE6CE049-AB80-6B4F-94DA-65C2B98ACCB7}" type="presOf" srcId="{EE3430DA-0DFF-0C4F-936F-08D717F44B3D}" destId="{C11CA16D-A1FC-5C4A-9976-BAF90E6A52C0}" srcOrd="0" destOrd="0" presId="urn:microsoft.com/office/officeart/2005/8/layout/venn2"/>
    <dgm:cxn modelId="{14C7D458-FABD-D54F-98AE-1F2916E8C1EF}" srcId="{EE3430DA-0DFF-0C4F-936F-08D717F44B3D}" destId="{4B7F4758-6131-F048-B787-771CA0673404}" srcOrd="3" destOrd="0" parTransId="{A12BAB21-ABA5-2C47-B802-47DF792D6F85}" sibTransId="{C77D5C22-AC25-2941-AC1B-70413C661C4C}"/>
    <dgm:cxn modelId="{8A45E95F-5100-E745-A5AF-C533ADCC31A7}" type="presOf" srcId="{08F18706-4D9D-3540-9BDD-05ECCBA1CB60}" destId="{AAE678A8-085A-5245-B1CC-4560A9E41319}" srcOrd="0" destOrd="0" presId="urn:microsoft.com/office/officeart/2005/8/layout/venn2"/>
    <dgm:cxn modelId="{0FF80D96-7FDE-744A-B169-E9EA2A099FF0}" type="presOf" srcId="{5A5868F5-64DB-3B46-BF1F-E337CD0F3A96}" destId="{22501B0D-883E-0A4C-B853-CECB5E5280FA}" srcOrd="0" destOrd="0" presId="urn:microsoft.com/office/officeart/2005/8/layout/venn2"/>
    <dgm:cxn modelId="{578425A7-F584-9E48-81F5-A30EAC5B9BE8}" type="presOf" srcId="{5A5868F5-64DB-3B46-BF1F-E337CD0F3A96}" destId="{DA6639C8-DBC8-AF44-BC71-4E8C07C9FAB7}" srcOrd="1" destOrd="0" presId="urn:microsoft.com/office/officeart/2005/8/layout/venn2"/>
    <dgm:cxn modelId="{FA5D43CC-7029-8C4A-83FE-9196CB9CD3BD}" type="presOf" srcId="{4B7F4758-6131-F048-B787-771CA0673404}" destId="{AC8A1754-D31B-3C4B-9150-0590CCF85DA9}" srcOrd="1" destOrd="0" presId="urn:microsoft.com/office/officeart/2005/8/layout/venn2"/>
    <dgm:cxn modelId="{EE8B25EC-F25F-6F41-B28B-AC592B9E3515}" srcId="{EE3430DA-0DFF-0C4F-936F-08D717F44B3D}" destId="{08F18706-4D9D-3540-9BDD-05ECCBA1CB60}" srcOrd="0" destOrd="0" parTransId="{96195CD6-AC7C-2C47-8C00-6AB725B280D9}" sibTransId="{C294CC80-1E23-0147-BC4A-43C21981E7FF}"/>
    <dgm:cxn modelId="{DA5E16EE-8C5F-404B-B7B6-E4CD9D32908D}" type="presOf" srcId="{08F18706-4D9D-3540-9BDD-05ECCBA1CB60}" destId="{7AC246B9-DCAB-644F-9A66-1304A77A5B9B}" srcOrd="1" destOrd="0" presId="urn:microsoft.com/office/officeart/2005/8/layout/venn2"/>
    <dgm:cxn modelId="{91DE77F7-91B3-154B-89AF-FDD808F4759A}" type="presOf" srcId="{1605F5A4-0BE9-0349-B2F4-52617FD96C8F}" destId="{1D5070F7-09B7-604E-91D2-AB123BDF0D53}" srcOrd="0" destOrd="0" presId="urn:microsoft.com/office/officeart/2005/8/layout/venn2"/>
    <dgm:cxn modelId="{B2516E14-249D-B148-B206-B21152258CD4}" type="presParOf" srcId="{C11CA16D-A1FC-5C4A-9976-BAF90E6A52C0}" destId="{4EB0CF84-78F4-CC46-AE0E-3AF47A51D83A}" srcOrd="0" destOrd="0" presId="urn:microsoft.com/office/officeart/2005/8/layout/venn2"/>
    <dgm:cxn modelId="{678BAA03-1DC4-7541-9B01-7B904F7A6129}" type="presParOf" srcId="{4EB0CF84-78F4-CC46-AE0E-3AF47A51D83A}" destId="{AAE678A8-085A-5245-B1CC-4560A9E41319}" srcOrd="0" destOrd="0" presId="urn:microsoft.com/office/officeart/2005/8/layout/venn2"/>
    <dgm:cxn modelId="{74410CAD-9DEC-9342-8B8B-9ACE27E9991C}" type="presParOf" srcId="{4EB0CF84-78F4-CC46-AE0E-3AF47A51D83A}" destId="{7AC246B9-DCAB-644F-9A66-1304A77A5B9B}" srcOrd="1" destOrd="0" presId="urn:microsoft.com/office/officeart/2005/8/layout/venn2"/>
    <dgm:cxn modelId="{7AA1C993-2B81-C44C-BA03-1AEBD796823C}" type="presParOf" srcId="{C11CA16D-A1FC-5C4A-9976-BAF90E6A52C0}" destId="{9F97E0FE-8CDB-5849-A3CB-D393A04DB3D1}" srcOrd="1" destOrd="0" presId="urn:microsoft.com/office/officeart/2005/8/layout/venn2"/>
    <dgm:cxn modelId="{D256BED1-B522-0749-9859-B59019070D39}" type="presParOf" srcId="{9F97E0FE-8CDB-5849-A3CB-D393A04DB3D1}" destId="{1D5070F7-09B7-604E-91D2-AB123BDF0D53}" srcOrd="0" destOrd="0" presId="urn:microsoft.com/office/officeart/2005/8/layout/venn2"/>
    <dgm:cxn modelId="{CBB96F93-1283-AA43-AF3A-06CA503FC434}" type="presParOf" srcId="{9F97E0FE-8CDB-5849-A3CB-D393A04DB3D1}" destId="{71421094-19AD-834F-ACAC-936729CAE7B2}" srcOrd="1" destOrd="0" presId="urn:microsoft.com/office/officeart/2005/8/layout/venn2"/>
    <dgm:cxn modelId="{2DAD157F-F003-F74B-996C-543542EC5462}" type="presParOf" srcId="{C11CA16D-A1FC-5C4A-9976-BAF90E6A52C0}" destId="{0AAFE4D3-56C1-E14D-8274-383ADFC8655E}" srcOrd="2" destOrd="0" presId="urn:microsoft.com/office/officeart/2005/8/layout/venn2"/>
    <dgm:cxn modelId="{B86CFC63-7BF9-2248-9BEB-2AD31D34D777}" type="presParOf" srcId="{0AAFE4D3-56C1-E14D-8274-383ADFC8655E}" destId="{22501B0D-883E-0A4C-B853-CECB5E5280FA}" srcOrd="0" destOrd="0" presId="urn:microsoft.com/office/officeart/2005/8/layout/venn2"/>
    <dgm:cxn modelId="{B7901C2C-F7BD-FB4F-8FB0-C62D4388B754}" type="presParOf" srcId="{0AAFE4D3-56C1-E14D-8274-383ADFC8655E}" destId="{DA6639C8-DBC8-AF44-BC71-4E8C07C9FAB7}" srcOrd="1" destOrd="0" presId="urn:microsoft.com/office/officeart/2005/8/layout/venn2"/>
    <dgm:cxn modelId="{2FE8289E-36EE-A24A-8527-904D4C548178}" type="presParOf" srcId="{C11CA16D-A1FC-5C4A-9976-BAF90E6A52C0}" destId="{1F372730-C85A-B548-9771-7BCAA5A92B72}" srcOrd="3" destOrd="0" presId="urn:microsoft.com/office/officeart/2005/8/layout/venn2"/>
    <dgm:cxn modelId="{96F51858-96BF-CE44-B54A-0A17143B5805}" type="presParOf" srcId="{1F372730-C85A-B548-9771-7BCAA5A92B72}" destId="{E0DB6D60-6B59-2144-A2A7-E8CF40F37AED}" srcOrd="0" destOrd="0" presId="urn:microsoft.com/office/officeart/2005/8/layout/venn2"/>
    <dgm:cxn modelId="{25EAD51C-6073-5E42-AB4E-465C5A94B1DC}" type="presParOf" srcId="{1F372730-C85A-B548-9771-7BCAA5A92B72}" destId="{AC8A1754-D31B-3C4B-9150-0590CCF85DA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E678A8-085A-5245-B1CC-4560A9E41319}">
      <dsp:nvSpPr>
        <dsp:cNvPr id="0" name=""/>
        <dsp:cNvSpPr/>
      </dsp:nvSpPr>
      <dsp:spPr>
        <a:xfrm>
          <a:off x="2262049" y="0"/>
          <a:ext cx="5712531" cy="4479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4319703" y="223959"/>
        <a:ext cx="1597223" cy="671878"/>
      </dsp:txXfrm>
    </dsp:sp>
    <dsp:sp modelId="{1D5070F7-09B7-604E-91D2-AB123BDF0D53}">
      <dsp:nvSpPr>
        <dsp:cNvPr id="0" name=""/>
        <dsp:cNvSpPr/>
      </dsp:nvSpPr>
      <dsp:spPr>
        <a:xfrm>
          <a:off x="2561685" y="895837"/>
          <a:ext cx="5113260" cy="35833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4224773" y="1110838"/>
        <a:ext cx="1787084" cy="645002"/>
      </dsp:txXfrm>
    </dsp:sp>
    <dsp:sp modelId="{22501B0D-883E-0A4C-B853-CECB5E5280FA}">
      <dsp:nvSpPr>
        <dsp:cNvPr id="0" name=""/>
        <dsp:cNvSpPr/>
      </dsp:nvSpPr>
      <dsp:spPr>
        <a:xfrm>
          <a:off x="3128629" y="1791674"/>
          <a:ext cx="3979372" cy="2687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4191121" y="1993238"/>
        <a:ext cx="1854387" cy="604690"/>
      </dsp:txXfrm>
    </dsp:sp>
    <dsp:sp modelId="{E0DB6D60-6B59-2144-A2A7-E8CF40F37AED}">
      <dsp:nvSpPr>
        <dsp:cNvPr id="0" name=""/>
        <dsp:cNvSpPr/>
      </dsp:nvSpPr>
      <dsp:spPr>
        <a:xfrm>
          <a:off x="3783956" y="2687512"/>
          <a:ext cx="2668717" cy="17916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 </a:t>
          </a:r>
          <a:endParaRPr lang="en-US" sz="3100" kern="1200" dirty="0"/>
        </a:p>
      </dsp:txBody>
      <dsp:txXfrm>
        <a:off x="4174781" y="3135430"/>
        <a:ext cx="1887068" cy="895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8CA20-D7C2-A543-9834-8C247AECD4F1}" type="datetimeFigureOut">
              <a:rPr lang="en-CN" smtClean="0"/>
              <a:t>3/18/23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A39A1-FDAB-0E45-8AB3-83744B2DF64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7049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8970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we check the distribution of websites over the CDN providers</a:t>
            </a:r>
          </a:p>
          <a:p>
            <a:endParaRPr lang="en-US" dirty="0"/>
          </a:p>
          <a:p>
            <a:r>
              <a:rPr lang="en-US" dirty="0"/>
              <a:t>In this figure, the x-axis is ... the y-axis is ...</a:t>
            </a:r>
          </a:p>
          <a:p>
            <a:r>
              <a:rPr lang="en-US" dirty="0"/>
              <a:t>the blue bars ... ,  the red bars ...,  the number above ...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39378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verify the relationship between the </a:t>
            </a:r>
            <a:r>
              <a:rPr lang="en-US" dirty="0" err="1"/>
              <a:t>cloudflare</a:t>
            </a:r>
            <a:r>
              <a:rPr lang="en-US" dirty="0"/>
              <a:t> anycast and password exposure</a:t>
            </a:r>
          </a:p>
          <a:p>
            <a:endParaRPr lang="en-US" dirty="0"/>
          </a:p>
          <a:p>
            <a:r>
              <a:rPr lang="en-US" dirty="0"/>
              <a:t>When a website use Cloudflare as a CDN, to implement the anycast redirection, the websites is required to transfer its DNS provider to Cloudflare.</a:t>
            </a:r>
          </a:p>
          <a:p>
            <a:endParaRPr lang="en-US" dirty="0"/>
          </a:p>
          <a:p>
            <a:r>
              <a:rPr lang="en-US" dirty="0"/>
              <a:t>This will transfer all DNS records including the record of login domain such as </a:t>
            </a:r>
            <a:r>
              <a:rPr lang="en-US" dirty="0" err="1"/>
              <a:t>login.example.com</a:t>
            </a:r>
            <a:r>
              <a:rPr lang="en-US" dirty="0"/>
              <a:t>. So the login domain is hosted by Cloudflare by default, and the login request is sent to Cloudflare by default.</a:t>
            </a:r>
          </a:p>
          <a:p>
            <a:endParaRPr lang="en-US" dirty="0"/>
          </a:p>
          <a:p>
            <a:r>
              <a:rPr lang="en-US" dirty="0"/>
              <a:t>We verify this </a:t>
            </a:r>
            <a:r>
              <a:rPr lang="en-US" dirty="0" err="1"/>
              <a:t>suspection</a:t>
            </a:r>
            <a:r>
              <a:rPr lang="en-US" dirty="0"/>
              <a:t> by checking the number of </a:t>
            </a:r>
            <a:r>
              <a:rPr lang="en-US" dirty="0" err="1"/>
              <a:t>cloudflare</a:t>
            </a:r>
            <a:r>
              <a:rPr lang="en-US" dirty="0"/>
              <a:t>-enabled websites using the </a:t>
            </a:r>
            <a:r>
              <a:rPr lang="en-US" dirty="0" err="1"/>
              <a:t>cloudflare</a:t>
            </a:r>
            <a:r>
              <a:rPr lang="en-US" dirty="0"/>
              <a:t> DNS. Here is the statistic.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can find that the diagonal number is much larger than the other cells, and the chi-square test shows a very small p value.</a:t>
            </a:r>
          </a:p>
          <a:p>
            <a:r>
              <a:rPr lang="en-US" dirty="0"/>
              <a:t>So we conclude the password exposure is highly related to usage of the </a:t>
            </a:r>
            <a:r>
              <a:rPr lang="en-US" dirty="0" err="1"/>
              <a:t>cloudflare</a:t>
            </a:r>
            <a:r>
              <a:rPr lang="en-US" dirty="0"/>
              <a:t> DNS and anycast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56766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investigate</a:t>
            </a:r>
          </a:p>
          <a:p>
            <a:endParaRPr lang="en-US" dirty="0"/>
          </a:p>
          <a:p>
            <a:r>
              <a:rPr lang="en-US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divided websites into 14 categories. </a:t>
            </a:r>
          </a:p>
          <a:p>
            <a:r>
              <a:rPr lang="en-US" altLang="zh-CN" dirty="0"/>
              <a:t>We can find most retail websites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89569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</a:t>
            </a:r>
            <a:r>
              <a:rPr lang="en-US" altLang="zh-CN" dirty="0"/>
              <a:t>, </a:t>
            </a:r>
            <a:r>
              <a:rPr lang="en-US" dirty="0"/>
              <a:t>we take a look on the usage of client-side encryption related to ranking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figure the x axis is … , the y axis is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figure shows a linear CDN, it means that our data has no bias in the ranking</a:t>
            </a:r>
          </a:p>
          <a:p>
            <a:endParaRPr lang="en-US" dirty="0"/>
          </a:p>
          <a:p>
            <a:r>
              <a:rPr lang="en-US" dirty="0"/>
              <a:t>So we divided the websites into 100 ranking interval and interval include 500 websites. We then calculate the percentage of password-exposed websites in the interval.</a:t>
            </a:r>
          </a:p>
          <a:p>
            <a:r>
              <a:rPr lang="en-US" dirty="0"/>
              <a:t>In this figure the x axis is … , the y axis is </a:t>
            </a:r>
          </a:p>
          <a:p>
            <a:r>
              <a:rPr lang="en-US" dirty="0"/>
              <a:t>We have two observations in this figure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94018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our study</a:t>
            </a:r>
          </a:p>
          <a:p>
            <a:endParaRPr lang="en-US" dirty="0"/>
          </a:p>
          <a:p>
            <a:r>
              <a:rPr lang="en-US" dirty="0"/>
              <a:t>OAuth : single point of failure</a:t>
            </a:r>
          </a:p>
          <a:p>
            <a:r>
              <a:rPr lang="en-US" dirty="0"/>
              <a:t>PAKE: need trust on the first use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64137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3726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Nowadays, third-party Content Delivery Network (CDN) are very popular, such as Akamai and Cloudflare.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Websites use CDNs to speed up the web page retrieval. As the picture shows, CDN cache the web content at the edge servers near the clients</a:t>
            </a:r>
          </a:p>
          <a:p>
            <a:endParaRPr lang="en-US" dirty="0"/>
          </a:p>
          <a:p>
            <a:r>
              <a:rPr lang="en-US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as mentioned in prior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30770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the consequence of such HTTPS termination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capture the login request when a user want to login to the reddit. We can find that the request payload contains plaintext password, and the request is sent to an IP address.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However, if we check the IP address information, we can find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means 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Therefore, Fastly actually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7732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However, the client-side encryption is still a preliminary defense to the password exposure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4706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start with </a:t>
            </a:r>
            <a:r>
              <a:rPr lang="en-CN"/>
              <a:t>threat </a:t>
            </a:r>
            <a:r>
              <a:rPr lang="en-CN" dirty="0"/>
              <a:t>model before introducing our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02405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To answer these two questions, we conduct a measurement on Alexa top 50 thousand websites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51867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7881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64130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results of our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39A1-FDAB-0E45-8AB3-83744B2DF64D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7263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EAF06-D103-6249-8D90-991917D4C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54B7-FC8C-254D-9C05-9C5D45295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09A0-F752-9847-8DBF-B82C56F4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E1B76-899A-5249-9956-759AECD3E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FB258-9F87-A64C-ACFE-1ECE3F7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5311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6803B-82D8-6847-AF14-AED46D5B8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372C4-067E-B147-A56B-30058045B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2B14A-B1E1-D24D-A429-B129B466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2E44E-DFA7-844E-968E-81ECBEE40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FEA1-DD60-BC4F-B948-088BB476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677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F2E5CD-0395-724F-A6F1-CE1FD6092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BAD48-71DE-8845-9400-25042758C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7AE9E-4F8F-3A44-98EC-99E8DE42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46B71-BBCF-1D4A-824B-31613E20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5375A-F2F6-5F47-9272-FA6ACB88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4770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D557-EF55-4844-A9E3-C0E74576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301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AC280-DD28-364A-ACFC-C3B492008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426"/>
            <a:ext cx="10515600" cy="559573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56221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12AF0-997C-4A43-8F96-A8AEC6FC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3A5BE-5B93-E14B-BBA0-C3D6A4A17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E1A81-E192-3743-800C-AA560A53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30618-14E0-6647-96E2-E4C1CB971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69C69-52A6-FB46-AEAD-8F8847E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9545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C2F80-E2EE-0445-8C79-C7B59A56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E1EC4-5FD1-874D-9585-119746E59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EF66B-AFCA-CF48-9935-384F739FC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9B2AF-D854-3348-A1C7-5C338029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C9143-EA81-794C-9F5B-C6C85E11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FD3E4-73E7-504B-9A74-386B1AC0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978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EC6B5-8FE1-9F45-85D1-5D72DBB6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5CF70-EAA8-444A-A819-0EAF946A8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215E2-566B-AF46-BA10-F666C832C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D5E2C-130D-0E47-BEA5-33ABEFF95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2B2AD3-222B-6D4D-ADA9-8B2FEEE543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EBAA94-090D-814C-A9ED-ED09C8C2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636E7B-FF26-1946-B4A4-038976D7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21A3B4-3A04-9B4B-8F18-04AA27B9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6634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6128-D6A6-1A42-BBE9-D3E64A41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52F003-3742-D54C-863E-DFAC6C16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348A6-D4E4-7348-94E6-FD54E9EE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9ADBB-C53F-8C4A-BCC2-71356E86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5627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2CC59-94DA-8149-9430-EF3C4D430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295FD-8AE1-AD4E-A14E-BFD33552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34E5C-24A2-BE48-BF14-D5587C6E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4693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8115A-DB05-A342-A29F-EF1071F6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008E6-3ED4-9C4A-AF00-CFEB4DF3B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70E7B-65C4-6542-A00F-16C7BE3F0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8AB1F-3FA9-8D4B-A3F6-7DA3ABBBA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E1218-0F3F-9744-8E51-66A6380D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3DFFB-180D-304C-BEAF-DDEB9A970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2224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D3656-FD97-AE4F-9A7A-C1CC8241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ED2B38-036D-AC4B-9D95-C1A134DDB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BA585-1F6D-CF4D-9A00-09B52DA9C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F4F85-6BA5-9F4D-B23E-9962E500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A1072-6951-484A-8975-DC380FF3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209BF-C642-D84A-8D3D-1B2D2F9D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2960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D49A6-ED42-FA46-9FBB-A361BB76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3CCFD-2F7E-6344-BCF3-978202014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48AFB-8620-3842-8B30-BB7DFD857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E27B6-D56B-FB4A-B24B-7DCA65C45E85}" type="datetimeFigureOut">
              <a:rPr lang="en-CN" smtClean="0"/>
              <a:t>3/18/23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174DB-0E06-9540-80B0-8D6258CE2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72047-CFF4-184D-8636-580894057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83176-8875-624A-A497-B25DC013D2FF}" type="slidenum">
              <a:rPr lang="en-CN" smtClean="0"/>
              <a:t>‹#›</a:t>
            </a:fld>
            <a:endParaRPr lang="en-C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D41C9-4237-F848-A1F3-CDAE6F35D91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940845" y="110920"/>
            <a:ext cx="1141825" cy="14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fc.tmall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hyperlink" Target="http://www.lenovo.tmall.com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HiftLin/PAM2023-CDNPasswor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HiftLin/PAM2023-CDNPasswor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8166-27DD-B342-A0AD-61004766E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584" y="1606685"/>
            <a:ext cx="10666830" cy="148643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Quantifying User Password Exposure to Third-Party CDNs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ADFEF-D72F-734A-8181-5B25FFBE2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491971"/>
            <a:ext cx="9144000" cy="2095168"/>
          </a:xfrm>
        </p:spPr>
        <p:txBody>
          <a:bodyPr/>
          <a:lstStyle/>
          <a:p>
            <a:r>
              <a:rPr lang="en-US" dirty="0"/>
              <a:t>Rui Xin, </a:t>
            </a:r>
            <a:r>
              <a:rPr lang="en-US" b="1" i="1" dirty="0"/>
              <a:t>Shihan Lin</a:t>
            </a:r>
            <a:r>
              <a:rPr lang="en-US" dirty="0"/>
              <a:t>, </a:t>
            </a:r>
            <a:r>
              <a:rPr lang="en-US" dirty="0" err="1"/>
              <a:t>Xiaowei</a:t>
            </a:r>
            <a:r>
              <a:rPr lang="en-US" dirty="0"/>
              <a:t> Yang</a:t>
            </a:r>
            <a:endParaRPr lang="en-US" sz="600" dirty="0"/>
          </a:p>
          <a:p>
            <a:r>
              <a:rPr lang="en-US" sz="2000" dirty="0"/>
              <a:t>Duke University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2000" b="1" dirty="0"/>
              <a:t>Passive and Active Measurement Conference 2023</a:t>
            </a:r>
          </a:p>
        </p:txBody>
      </p:sp>
    </p:spTree>
    <p:extLst>
      <p:ext uri="{BB962C8B-B14F-4D97-AF65-F5344CB8AC3E}">
        <p14:creationId xmlns:p14="http://schemas.microsoft.com/office/powerpoint/2010/main" val="2296461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3B36-EFBB-AB71-88D2-E846B590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over Ranking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4563D2-C5E8-036F-B2AB-672B89BF5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43" y="1828800"/>
            <a:ext cx="4851037" cy="320040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B65952C-6E3B-E53D-7F18-85272ECDC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3033" y="1828800"/>
            <a:ext cx="4960164" cy="3200400"/>
          </a:xfrm>
        </p:spPr>
      </p:pic>
    </p:spTree>
    <p:extLst>
      <p:ext uri="{BB962C8B-B14F-4D97-AF65-F5344CB8AC3E}">
        <p14:creationId xmlns:p14="http://schemas.microsoft.com/office/powerpoint/2010/main" val="938055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87641520-4FD9-70F1-6624-2B892286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57" y="1272978"/>
            <a:ext cx="7671285" cy="2926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709BA4-2108-929A-18B6-89761AEC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over CDN providers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CF40653-C0BE-71BF-77B0-884ECD055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57241"/>
            <a:ext cx="10515600" cy="2011916"/>
          </a:xfrm>
        </p:spPr>
        <p:txBody>
          <a:bodyPr/>
          <a:lstStyle/>
          <a:p>
            <a:r>
              <a:rPr lang="en-US" dirty="0"/>
              <a:t>Incapsula (66%)</a:t>
            </a:r>
          </a:p>
          <a:p>
            <a:pPr lvl="1"/>
            <a:r>
              <a:rPr lang="en-US" dirty="0"/>
              <a:t>Provide a service to cache dynamic content for a short period</a:t>
            </a:r>
          </a:p>
          <a:p>
            <a:r>
              <a:rPr lang="en-US" dirty="0"/>
              <a:t>Cloudflare (44%)</a:t>
            </a:r>
          </a:p>
          <a:p>
            <a:pPr lvl="1"/>
            <a:r>
              <a:rPr lang="en-US" dirty="0"/>
              <a:t>Originate from anycast redirection</a:t>
            </a:r>
          </a:p>
          <a:p>
            <a:pPr lvl="1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B1435C-9375-21AE-25CF-8EC350ECCDC7}"/>
              </a:ext>
            </a:extLst>
          </p:cNvPr>
          <p:cNvSpPr/>
          <p:nvPr/>
        </p:nvSpPr>
        <p:spPr>
          <a:xfrm>
            <a:off x="2952426" y="1342721"/>
            <a:ext cx="596686" cy="3388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942E6C-FF19-2708-6CFA-2C59A55E6A18}"/>
              </a:ext>
            </a:extLst>
          </p:cNvPr>
          <p:cNvSpPr/>
          <p:nvPr/>
        </p:nvSpPr>
        <p:spPr>
          <a:xfrm>
            <a:off x="7018151" y="2124592"/>
            <a:ext cx="596686" cy="3388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7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4C1EA-379C-E44F-F6A4-9C851F2F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Cloudflare Anycast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94630-5129-262D-6494-2328DFDCD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 transferring the DNS provider to Cloudflare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www/login/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auth.example.com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is hosted by Cloudflare by default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Chi-square test</a:t>
            </a:r>
          </a:p>
          <a:p>
            <a:pPr lvl="1"/>
            <a:r>
              <a:rPr lang="en-US" dirty="0"/>
              <a:t>P-value &lt; 0.001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02E004D-9C45-055F-34B0-4460F3745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082109"/>
              </p:ext>
            </p:extLst>
          </p:nvPr>
        </p:nvGraphicFramePr>
        <p:xfrm>
          <a:off x="2105183" y="2348768"/>
          <a:ext cx="776723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0914">
                  <a:extLst>
                    <a:ext uri="{9D8B030D-6E8A-4147-A177-3AD203B41FA5}">
                      <a16:colId xmlns:a16="http://schemas.microsoft.com/office/drawing/2014/main" val="3486160511"/>
                    </a:ext>
                  </a:extLst>
                </a:gridCol>
                <a:gridCol w="2383162">
                  <a:extLst>
                    <a:ext uri="{9D8B030D-6E8A-4147-A177-3AD203B41FA5}">
                      <a16:colId xmlns:a16="http://schemas.microsoft.com/office/drawing/2014/main" val="2264736809"/>
                    </a:ext>
                  </a:extLst>
                </a:gridCol>
                <a:gridCol w="2383162">
                  <a:extLst>
                    <a:ext uri="{9D8B030D-6E8A-4147-A177-3AD203B41FA5}">
                      <a16:colId xmlns:a16="http://schemas.microsoft.com/office/drawing/2014/main" val="1791781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Non-Cloudflare DNS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Cloudflare DNS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43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W/o password 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028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W/ Password 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2182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382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8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952C6C4-0826-DF7C-36DA-3E02F5D26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87498"/>
            <a:ext cx="10515600" cy="1787191"/>
          </a:xfrm>
        </p:spPr>
        <p:txBody>
          <a:bodyPr/>
          <a:lstStyle/>
          <a:p>
            <a:r>
              <a:rPr lang="en-US" dirty="0"/>
              <a:t>Most retail websites expose passwords to CDN</a:t>
            </a:r>
          </a:p>
          <a:p>
            <a:r>
              <a:rPr lang="en-US" dirty="0"/>
              <a:t>Plenty of finance, travel, and health websites expose passwords</a:t>
            </a:r>
          </a:p>
          <a:p>
            <a:pPr lvl="1"/>
            <a:r>
              <a:rPr lang="en-US" dirty="0"/>
              <a:t>Requires sophisticated protection on user data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CC5CA-1A64-0B00-490F-F58D6484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over Website Categories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63E216DC-4C94-209A-36B1-A52FFC73C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293" y="1282485"/>
            <a:ext cx="8093414" cy="29260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EA2284C-FAD0-A074-561F-81353C922C56}"/>
              </a:ext>
            </a:extLst>
          </p:cNvPr>
          <p:cNvSpPr/>
          <p:nvPr/>
        </p:nvSpPr>
        <p:spPr>
          <a:xfrm flipV="1">
            <a:off x="2692530" y="1480088"/>
            <a:ext cx="596686" cy="3585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05CBD8-C5B0-9EBD-39C5-D5BB513322D9}"/>
              </a:ext>
            </a:extLst>
          </p:cNvPr>
          <p:cNvSpPr/>
          <p:nvPr/>
        </p:nvSpPr>
        <p:spPr>
          <a:xfrm flipV="1">
            <a:off x="5247170" y="2347994"/>
            <a:ext cx="596686" cy="30996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97A854-9F7C-83B1-76CD-6FB6FD295813}"/>
              </a:ext>
            </a:extLst>
          </p:cNvPr>
          <p:cNvSpPr/>
          <p:nvPr/>
        </p:nvSpPr>
        <p:spPr>
          <a:xfrm flipV="1">
            <a:off x="8803786" y="3002358"/>
            <a:ext cx="596686" cy="30996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3C01CB-6B47-824C-2731-BB5999C5F032}"/>
              </a:ext>
            </a:extLst>
          </p:cNvPr>
          <p:cNvSpPr/>
          <p:nvPr/>
        </p:nvSpPr>
        <p:spPr>
          <a:xfrm flipV="1">
            <a:off x="7314388" y="2799931"/>
            <a:ext cx="596686" cy="30996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0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462A-C4EB-158C-12EC-94856BC9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Client-side Encryption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D4A9D-7AF9-F8CF-1DAB-A9F55D94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Linear CDF means no bias in the ranking</a:t>
            </a:r>
          </a:p>
          <a:p>
            <a:r>
              <a:rPr lang="en-US" dirty="0"/>
              <a:t>Top websites tend to encrypt the passwords</a:t>
            </a:r>
          </a:p>
          <a:p>
            <a:r>
              <a:rPr lang="en-US" dirty="0"/>
              <a:t>The high peak:  </a:t>
            </a:r>
            <a:r>
              <a:rPr lang="en-US" dirty="0">
                <a:hlinkClick r:id="rId3"/>
              </a:rPr>
              <a:t>www.kfc.tmall.com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www.lenovo.tmall.com</a:t>
            </a:r>
            <a:endParaRPr lang="en-US" dirty="0"/>
          </a:p>
          <a:p>
            <a:r>
              <a:rPr lang="en-US" dirty="0"/>
              <a:t>Overall, less than 17% of websites encrypt the passwords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691F3DB-F574-EB66-35DA-805921DE1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272" y="1365841"/>
            <a:ext cx="4535008" cy="2926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F45AB-C377-5F2F-F679-8C33BA959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021" y="1365841"/>
            <a:ext cx="4435234" cy="29260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F36BA06-B2F2-CD71-7918-4687B395307A}"/>
              </a:ext>
            </a:extLst>
          </p:cNvPr>
          <p:cNvSpPr/>
          <p:nvPr/>
        </p:nvSpPr>
        <p:spPr>
          <a:xfrm rot="1274846" flipV="1">
            <a:off x="6452462" y="2425480"/>
            <a:ext cx="607016" cy="37196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2A78E7-2FE8-2F8D-0F2E-7650E294D669}"/>
              </a:ext>
            </a:extLst>
          </p:cNvPr>
          <p:cNvSpPr/>
          <p:nvPr/>
        </p:nvSpPr>
        <p:spPr>
          <a:xfrm flipV="1">
            <a:off x="10219265" y="1248264"/>
            <a:ext cx="607016" cy="37196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8267-68C9-D364-D11E-E13C1E88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55CC1-6572-FC65-233E-7D0812CBE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427"/>
            <a:ext cx="10515600" cy="5195638"/>
          </a:xfrm>
        </p:spPr>
        <p:txBody>
          <a:bodyPr/>
          <a:lstStyle/>
          <a:p>
            <a:r>
              <a:rPr lang="en-US" dirty="0"/>
              <a:t>Need further research on solutions</a:t>
            </a:r>
          </a:p>
          <a:p>
            <a:pPr lvl="1"/>
            <a:r>
              <a:rPr lang="en-US" dirty="0"/>
              <a:t>OAuth, PAKE</a:t>
            </a:r>
          </a:p>
          <a:p>
            <a:pPr lvl="1"/>
            <a:r>
              <a:rPr lang="en-US" dirty="0" err="1"/>
              <a:t>mcTLS</a:t>
            </a:r>
            <a:r>
              <a:rPr lang="en-US" dirty="0"/>
              <a:t> (SIGCOMM’15), Phoenix (USENIX’20), </a:t>
            </a:r>
            <a:r>
              <a:rPr lang="en-US" dirty="0" err="1"/>
              <a:t>InviCloak</a:t>
            </a:r>
            <a:r>
              <a:rPr lang="en-US" dirty="0"/>
              <a:t> (CCS’22)</a:t>
            </a:r>
          </a:p>
          <a:p>
            <a:r>
              <a:rPr lang="en-US" dirty="0"/>
              <a:t>Users can use two-factor authentication</a:t>
            </a:r>
          </a:p>
          <a:p>
            <a:r>
              <a:rPr lang="en-US" dirty="0"/>
              <a:t>Website should adopt client-side encryption</a:t>
            </a:r>
          </a:p>
          <a:p>
            <a:pPr lvl="1"/>
            <a:r>
              <a:rPr lang="en-US" dirty="0"/>
              <a:t>Prevent passive attackers who do not tamper with the message</a:t>
            </a:r>
          </a:p>
          <a:p>
            <a:r>
              <a:rPr lang="en-US" dirty="0"/>
              <a:t>CDN should involve in deploying advanced solutions</a:t>
            </a:r>
          </a:p>
          <a:p>
            <a:r>
              <a:rPr lang="en-US" dirty="0"/>
              <a:t>Hope to raise the awareness of such a password exposure vulnerability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131F-F879-1E43-9774-CF466DB3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5B1B9-64B6-6D4E-88F7-2CAF6E09A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426"/>
            <a:ext cx="10515600" cy="5419449"/>
          </a:xfrm>
        </p:spPr>
        <p:txBody>
          <a:bodyPr/>
          <a:lstStyle/>
          <a:p>
            <a:r>
              <a:rPr lang="en-US" dirty="0"/>
              <a:t>33% of CDN-enabled websites expose user passwords to CDNs</a:t>
            </a:r>
          </a:p>
          <a:p>
            <a:r>
              <a:rPr lang="en-US" dirty="0"/>
              <a:t>Less than 17% of websites adopt client-side password encryption</a:t>
            </a:r>
          </a:p>
          <a:p>
            <a:r>
              <a:rPr lang="en-US" dirty="0"/>
              <a:t>Cloudflare and Incapsula observes passwords from a large portion of their customers</a:t>
            </a:r>
          </a:p>
          <a:p>
            <a:r>
              <a:rPr lang="en-US"/>
              <a:t>Our </a:t>
            </a:r>
            <a:r>
              <a:rPr lang="en-US" dirty="0"/>
              <a:t>automatic login framework is available at</a:t>
            </a:r>
          </a:p>
          <a:p>
            <a:pPr lvl="1"/>
            <a:r>
              <a:rPr lang="en-US" dirty="0">
                <a:hlinkClick r:id="rId3"/>
              </a:rPr>
              <a:t>https://github.com/SHiftLin/PAM2023-CDNPassword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CN" dirty="0"/>
          </a:p>
          <a:p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1AFAAC-712B-6B34-4DA6-03C928EBBE2B}"/>
              </a:ext>
            </a:extLst>
          </p:cNvPr>
          <p:cNvSpPr txBox="1"/>
          <p:nvPr/>
        </p:nvSpPr>
        <p:spPr>
          <a:xfrm>
            <a:off x="3454400" y="4378362"/>
            <a:ext cx="528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Thank you!</a:t>
            </a:r>
          </a:p>
          <a:p>
            <a:pPr algn="ctr"/>
            <a:r>
              <a:rPr lang="en-US" sz="7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8736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56B57-E45F-70E2-A999-6C11A6214D7F}"/>
              </a:ext>
            </a:extLst>
          </p:cNvPr>
          <p:cNvSpPr txBox="1">
            <a:spLocks/>
          </p:cNvSpPr>
          <p:nvPr/>
        </p:nvSpPr>
        <p:spPr>
          <a:xfrm>
            <a:off x="838200" y="1073426"/>
            <a:ext cx="10515600" cy="5595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Content Delivery Network (CDN)</a:t>
            </a:r>
          </a:p>
          <a:p>
            <a:pPr lvl="1"/>
            <a:r>
              <a:rPr lang="en-US" dirty="0"/>
              <a:t>Akamai, Cloudflare, Fastly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CDNs can observe the traffic between clients and the origin server because of HTTPS termination (CCS’16, CCS’22)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15848-F70B-0A45-945E-2C86E4847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CN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2D9F73-65AE-C9F0-A975-0F0401038839}"/>
              </a:ext>
            </a:extLst>
          </p:cNvPr>
          <p:cNvGrpSpPr/>
          <p:nvPr/>
        </p:nvGrpSpPr>
        <p:grpSpPr>
          <a:xfrm>
            <a:off x="2382877" y="2245358"/>
            <a:ext cx="7085776" cy="3096225"/>
            <a:chOff x="4973766" y="3312376"/>
            <a:chExt cx="6952643" cy="3060738"/>
          </a:xfrm>
        </p:grpSpPr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76C29036-18A0-05B1-B56A-E47122DC1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2834" y="5338959"/>
              <a:ext cx="614457" cy="614457"/>
            </a:xfrm>
            <a:prstGeom prst="rect">
              <a:avLst/>
            </a:prstGeom>
          </p:spPr>
        </p:pic>
        <p:pic>
          <p:nvPicPr>
            <p:cNvPr id="17" name="Picture 1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62804F9-4201-BFCD-6507-268F17768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3024" y="3493141"/>
              <a:ext cx="614457" cy="614457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225A6B0B-7E29-0287-EFA6-86B983DA1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6018" y="3312376"/>
              <a:ext cx="3839589" cy="2794461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2C8FB9DB-A40A-6425-950B-2630C95CE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6462" y="3787205"/>
              <a:ext cx="614457" cy="614457"/>
            </a:xfrm>
            <a:prstGeom prst="rect">
              <a:avLst/>
            </a:prstGeom>
          </p:spPr>
        </p:pic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4134460E-4A0E-FABC-C13E-96B0C61D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8426" y="4958714"/>
              <a:ext cx="614457" cy="614457"/>
            </a:xfrm>
            <a:prstGeom prst="rect">
              <a:avLst/>
            </a:prstGeom>
          </p:spPr>
        </p:pic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4D7CD408-529B-8346-A243-5CF5C85EB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5514" y="5315879"/>
              <a:ext cx="614457" cy="614457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CF4A083-45C5-D90E-4C4B-FC7C6DC7569E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5613579" y="3906624"/>
              <a:ext cx="1032884" cy="187809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9F6872A-DF5D-B0A3-779C-C02A6E1C3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0452" y="5312370"/>
              <a:ext cx="614457" cy="308191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44C3F66-94EC-7675-9787-CB91908AB86E}"/>
                </a:ext>
              </a:extLst>
            </p:cNvPr>
            <p:cNvCxnSpPr>
              <a:cxnSpLocks/>
            </p:cNvCxnSpPr>
            <p:nvPr/>
          </p:nvCxnSpPr>
          <p:spPr>
            <a:xfrm>
              <a:off x="7272881" y="4121768"/>
              <a:ext cx="2021749" cy="279894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95CC7C2-F256-421A-3C36-3299E33D00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4835" y="4615919"/>
              <a:ext cx="1907000" cy="608882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2791E2-9B6D-C79B-922A-24CAB94A402B}"/>
                </a:ext>
              </a:extLst>
            </p:cNvPr>
            <p:cNvSpPr txBox="1"/>
            <p:nvPr/>
          </p:nvSpPr>
          <p:spPr>
            <a:xfrm>
              <a:off x="7551736" y="6065337"/>
              <a:ext cx="1178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Edge Servers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148E27-783A-9A05-F9C4-2C26A30C4688}"/>
                </a:ext>
              </a:extLst>
            </p:cNvPr>
            <p:cNvSpPr txBox="1"/>
            <p:nvPr/>
          </p:nvSpPr>
          <p:spPr>
            <a:xfrm>
              <a:off x="10608048" y="5022009"/>
              <a:ext cx="13183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Origin Server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74EF1F6-91F4-470C-FDBE-B9B3C0626852}"/>
                </a:ext>
              </a:extLst>
            </p:cNvPr>
            <p:cNvSpPr txBox="1"/>
            <p:nvPr/>
          </p:nvSpPr>
          <p:spPr>
            <a:xfrm>
              <a:off x="5613579" y="5971950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Client 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801B0B-2E72-77A9-E642-066400C4387A}"/>
                </a:ext>
              </a:extLst>
            </p:cNvPr>
            <p:cNvSpPr txBox="1"/>
            <p:nvPr/>
          </p:nvSpPr>
          <p:spPr>
            <a:xfrm>
              <a:off x="4973766" y="4121093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Client 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594150-74F8-047C-71C5-DEA6B3846053}"/>
                </a:ext>
              </a:extLst>
            </p:cNvPr>
            <p:cNvSpPr txBox="1"/>
            <p:nvPr/>
          </p:nvSpPr>
          <p:spPr>
            <a:xfrm>
              <a:off x="8022157" y="3800369"/>
              <a:ext cx="526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CDN</a:t>
              </a:r>
            </a:p>
          </p:txBody>
        </p:sp>
        <p:pic>
          <p:nvPicPr>
            <p:cNvPr id="39" name="Picture 38" descr="A picture containing stereo, room&#10;&#10;Description automatically generated">
              <a:extLst>
                <a:ext uri="{FF2B5EF4-FFF2-40B4-BE49-F238E27FC236}">
                  <a16:creationId xmlns:a16="http://schemas.microsoft.com/office/drawing/2014/main" id="{70067A5B-54C6-888A-F723-57EEA59DC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36984" y="4261483"/>
              <a:ext cx="720000" cy="720000"/>
            </a:xfrm>
            <a:prstGeom prst="rect">
              <a:avLst/>
            </a:prstGeom>
          </p:spPr>
        </p:pic>
        <p:pic>
          <p:nvPicPr>
            <p:cNvPr id="40" name="Picture 39" descr="A close up of a logo&#10;&#10;Description automatically generated">
              <a:extLst>
                <a:ext uri="{FF2B5EF4-FFF2-40B4-BE49-F238E27FC236}">
                  <a16:creationId xmlns:a16="http://schemas.microsoft.com/office/drawing/2014/main" id="{0D4880E7-6238-304A-80C2-AADFAC7EF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90783" y="4261483"/>
              <a:ext cx="720000" cy="720000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C5DB134-3194-4CF7-5777-3D2D8C6C3E52}"/>
                </a:ext>
              </a:extLst>
            </p:cNvPr>
            <p:cNvCxnSpPr>
              <a:cxnSpLocks/>
            </p:cNvCxnSpPr>
            <p:nvPr/>
          </p:nvCxnSpPr>
          <p:spPr>
            <a:xfrm>
              <a:off x="10078417" y="4621484"/>
              <a:ext cx="752376" cy="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435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7F6CCBF-40D7-F2A4-6A8C-B42033CFA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493" b="38247"/>
          <a:stretch/>
        </p:blipFill>
        <p:spPr>
          <a:xfrm>
            <a:off x="8356398" y="2040537"/>
            <a:ext cx="3387293" cy="4235045"/>
          </a:xfrm>
          <a:prstGeom prst="rect">
            <a:avLst/>
          </a:prstGeom>
        </p:spPr>
      </p:pic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DAD38B-A4BA-81FD-02EA-C74AFD952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80" y="653292"/>
            <a:ext cx="7772400" cy="5622290"/>
          </a:xfrm>
          <a:prstGeom prst="rect">
            <a:avLst/>
          </a:prstGeom>
        </p:spPr>
      </p:pic>
      <p:pic>
        <p:nvPicPr>
          <p:cNvPr id="24" name="Picture 2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F81083-9FDE-1198-0E99-492912E71E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52" t="25875" b="22133"/>
          <a:stretch/>
        </p:blipFill>
        <p:spPr>
          <a:xfrm>
            <a:off x="3997643" y="3340982"/>
            <a:ext cx="4092037" cy="29346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EA76B85-0CA6-2E7A-B807-959D815CCF3D}"/>
              </a:ext>
            </a:extLst>
          </p:cNvPr>
          <p:cNvSpPr/>
          <p:nvPr/>
        </p:nvSpPr>
        <p:spPr>
          <a:xfrm flipV="1">
            <a:off x="5292671" y="2867182"/>
            <a:ext cx="2309248" cy="3585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63A98B3-7403-BECB-0095-4F04B628B7DF}"/>
              </a:ext>
            </a:extLst>
          </p:cNvPr>
          <p:cNvSpPr/>
          <p:nvPr/>
        </p:nvSpPr>
        <p:spPr>
          <a:xfrm flipV="1">
            <a:off x="5292671" y="3905573"/>
            <a:ext cx="2309248" cy="6586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35F44AB-C4F0-869F-AC31-C2295D44892B}"/>
              </a:ext>
            </a:extLst>
          </p:cNvPr>
          <p:cNvSpPr/>
          <p:nvPr/>
        </p:nvSpPr>
        <p:spPr>
          <a:xfrm flipV="1">
            <a:off x="9048428" y="2216258"/>
            <a:ext cx="2257586" cy="66642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5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7A0B4-528E-814D-A3EE-5588A93A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Countermeasures in Practice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BFFAB-667E-784D-8AFF-A27829D12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CDN bypassing</a:t>
            </a:r>
          </a:p>
          <a:p>
            <a:pPr lvl="1"/>
            <a:r>
              <a:rPr lang="en-US" dirty="0"/>
              <a:t>Expose the origin server to the public (DDoS)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Client-side encryption</a:t>
            </a:r>
          </a:p>
          <a:p>
            <a:pPr lvl="1"/>
            <a:r>
              <a:rPr lang="en-US" dirty="0"/>
              <a:t>Cannot prevent an active attacker who will tamper with the message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C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64BD2-93DE-6DA8-680E-54197CFCEBA3}"/>
              </a:ext>
            </a:extLst>
          </p:cNvPr>
          <p:cNvGrpSpPr/>
          <p:nvPr/>
        </p:nvGrpSpPr>
        <p:grpSpPr>
          <a:xfrm>
            <a:off x="4139195" y="2199669"/>
            <a:ext cx="4299280" cy="1477520"/>
            <a:chOff x="4129105" y="1421576"/>
            <a:chExt cx="4299280" cy="147752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49C1BE3-B178-5D0D-9460-6A8FCF503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4208" y="1852736"/>
              <a:ext cx="1036162" cy="808791"/>
            </a:xfrm>
            <a:prstGeom prst="rect">
              <a:avLst/>
            </a:prstGeom>
          </p:spPr>
        </p:pic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74FFCE59-1D99-31C2-1CD4-1C3C0BD32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7904" y="1919327"/>
              <a:ext cx="567567" cy="547492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BFA9FEC5-16CE-4708-A39D-1938C6B36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7371" y="1960723"/>
              <a:ext cx="567567" cy="547492"/>
            </a:xfrm>
            <a:prstGeom prst="rect">
              <a:avLst/>
            </a:prstGeom>
          </p:spPr>
        </p:pic>
        <p:pic>
          <p:nvPicPr>
            <p:cNvPr id="8" name="Picture 7" descr="A picture containing stereo, room&#10;&#10;Description automatically generated">
              <a:extLst>
                <a:ext uri="{FF2B5EF4-FFF2-40B4-BE49-F238E27FC236}">
                  <a16:creationId xmlns:a16="http://schemas.microsoft.com/office/drawing/2014/main" id="{4CEDA5B5-7B7D-BB50-BC39-C2AF80E11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0369" y="1960723"/>
              <a:ext cx="623271" cy="601226"/>
            </a:xfrm>
            <a:prstGeom prst="rect">
              <a:avLst/>
            </a:prstGeom>
          </p:spPr>
        </p:pic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9171A03-A679-99C3-0D70-64C9FAE0705A}"/>
                </a:ext>
              </a:extLst>
            </p:cNvPr>
            <p:cNvSpPr/>
            <p:nvPr/>
          </p:nvSpPr>
          <p:spPr>
            <a:xfrm rot="178682">
              <a:off x="4406845" y="1690701"/>
              <a:ext cx="3454183" cy="508535"/>
            </a:xfrm>
            <a:prstGeom prst="arc">
              <a:avLst>
                <a:gd name="adj1" fmla="val 10764691"/>
                <a:gd name="adj2" fmla="val 21338730"/>
              </a:avLst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9B88BF-5CB9-0542-2632-B799C3A2E767}"/>
                </a:ext>
              </a:extLst>
            </p:cNvPr>
            <p:cNvSpPr txBox="1"/>
            <p:nvPr/>
          </p:nvSpPr>
          <p:spPr>
            <a:xfrm>
              <a:off x="5243099" y="1421576"/>
              <a:ext cx="15105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Password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2C0FAA-7B09-0133-E1BA-C954482FC516}"/>
                </a:ext>
              </a:extLst>
            </p:cNvPr>
            <p:cNvSpPr txBox="1"/>
            <p:nvPr/>
          </p:nvSpPr>
          <p:spPr>
            <a:xfrm>
              <a:off x="4129105" y="2624861"/>
              <a:ext cx="585164" cy="27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Client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FDB089-B514-AE46-D64D-E429EA9CA4A9}"/>
                </a:ext>
              </a:extLst>
            </p:cNvPr>
            <p:cNvSpPr txBox="1"/>
            <p:nvPr/>
          </p:nvSpPr>
          <p:spPr>
            <a:xfrm>
              <a:off x="6100876" y="2624861"/>
              <a:ext cx="485959" cy="27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CDN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9C8CDB-D494-7103-07D4-0059D752A313}"/>
                </a:ext>
              </a:extLst>
            </p:cNvPr>
            <p:cNvSpPr txBox="1"/>
            <p:nvPr/>
          </p:nvSpPr>
          <p:spPr>
            <a:xfrm>
              <a:off x="7316396" y="2624861"/>
              <a:ext cx="1111989" cy="27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Origin Server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34343F-0100-4D49-98E3-90DA726BD637}"/>
              </a:ext>
            </a:extLst>
          </p:cNvPr>
          <p:cNvGrpSpPr/>
          <p:nvPr/>
        </p:nvGrpSpPr>
        <p:grpSpPr>
          <a:xfrm>
            <a:off x="3855516" y="5131073"/>
            <a:ext cx="4996857" cy="1046360"/>
            <a:chOff x="4137904" y="4390064"/>
            <a:chExt cx="4996857" cy="1046360"/>
          </a:xfrm>
        </p:grpSpPr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8ACD39C2-8BBD-1A64-CD68-76ECA7810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7615" y="4390064"/>
              <a:ext cx="1036162" cy="808792"/>
            </a:xfrm>
            <a:prstGeom prst="rect">
              <a:avLst/>
            </a:prstGeom>
          </p:spPr>
        </p:pic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29AD7C7E-D724-BFCE-6CEA-F645B193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6703" y="4452451"/>
              <a:ext cx="567567" cy="547492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4E5AED18-A4B9-6BF8-84AC-D9C6A913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0778" y="4498052"/>
              <a:ext cx="567567" cy="547492"/>
            </a:xfrm>
            <a:prstGeom prst="rect">
              <a:avLst/>
            </a:prstGeom>
          </p:spPr>
        </p:pic>
        <p:pic>
          <p:nvPicPr>
            <p:cNvPr id="19" name="Picture 18" descr="A picture containing stereo, room&#10;&#10;Description automatically generated">
              <a:extLst>
                <a:ext uri="{FF2B5EF4-FFF2-40B4-BE49-F238E27FC236}">
                  <a16:creationId xmlns:a16="http://schemas.microsoft.com/office/drawing/2014/main" id="{7104FBF9-0CF4-BAA6-B13E-2490CAA9B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6745" y="4471920"/>
              <a:ext cx="623271" cy="60122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DC2E7D-E732-8AF3-5AD4-DD39F41642CF}"/>
                </a:ext>
              </a:extLst>
            </p:cNvPr>
            <p:cNvSpPr txBox="1"/>
            <p:nvPr/>
          </p:nvSpPr>
          <p:spPr>
            <a:xfrm>
              <a:off x="4137904" y="5157985"/>
              <a:ext cx="585164" cy="27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Client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2F2B8A-8AE9-5CB2-62DB-F94A0B68C209}"/>
                </a:ext>
              </a:extLst>
            </p:cNvPr>
            <p:cNvSpPr txBox="1"/>
            <p:nvPr/>
          </p:nvSpPr>
          <p:spPr>
            <a:xfrm>
              <a:off x="6154283" y="5162189"/>
              <a:ext cx="485959" cy="27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CDN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F01450-0BFD-E7E0-1167-AE7380E87389}"/>
                </a:ext>
              </a:extLst>
            </p:cNvPr>
            <p:cNvSpPr txBox="1"/>
            <p:nvPr/>
          </p:nvSpPr>
          <p:spPr>
            <a:xfrm>
              <a:off x="8022772" y="5136058"/>
              <a:ext cx="1111989" cy="27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Origin Server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5B49845-AC4D-EEBF-00F0-603402CD45FD}"/>
                </a:ext>
              </a:extLst>
            </p:cNvPr>
            <p:cNvCxnSpPr>
              <a:cxnSpLocks/>
            </p:cNvCxnSpPr>
            <p:nvPr/>
          </p:nvCxnSpPr>
          <p:spPr>
            <a:xfrm>
              <a:off x="4610248" y="4772533"/>
              <a:ext cx="1282003" cy="0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6AC0D8-844A-A641-7F32-C69949BB4AAB}"/>
                </a:ext>
              </a:extLst>
            </p:cNvPr>
            <p:cNvSpPr txBox="1"/>
            <p:nvPr/>
          </p:nvSpPr>
          <p:spPr>
            <a:xfrm>
              <a:off x="4494767" y="4458311"/>
              <a:ext cx="15105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Enc(Password)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F2AB8E7-51D5-2A59-A51A-B7B055756F46}"/>
                </a:ext>
              </a:extLst>
            </p:cNvPr>
            <p:cNvCxnSpPr>
              <a:cxnSpLocks/>
            </p:cNvCxnSpPr>
            <p:nvPr/>
          </p:nvCxnSpPr>
          <p:spPr>
            <a:xfrm>
              <a:off x="6930582" y="4812274"/>
              <a:ext cx="1282003" cy="0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201062-8C25-3006-7116-C91BF93B472F}"/>
                </a:ext>
              </a:extLst>
            </p:cNvPr>
            <p:cNvSpPr txBox="1"/>
            <p:nvPr/>
          </p:nvSpPr>
          <p:spPr>
            <a:xfrm>
              <a:off x="6815101" y="4498052"/>
              <a:ext cx="15105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Enc(Password)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4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7A0B4-528E-814D-A3EE-5588A93A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Threat Model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BFFAB-667E-784D-8AFF-A27829D12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3426"/>
            <a:ext cx="10515600" cy="5419449"/>
          </a:xfrm>
        </p:spPr>
        <p:txBody>
          <a:bodyPr/>
          <a:lstStyle/>
          <a:p>
            <a:endParaRPr lang="en-US" sz="2400" dirty="0"/>
          </a:p>
          <a:p>
            <a:r>
              <a:rPr lang="en-CN" sz="2400"/>
              <a:t>Passive </a:t>
            </a:r>
            <a:r>
              <a:rPr lang="en-CN" sz="2400" dirty="0"/>
              <a:t>attackers in CDNs</a:t>
            </a:r>
          </a:p>
          <a:p>
            <a:pPr lvl="1"/>
            <a:r>
              <a:rPr lang="en-US" sz="2000" dirty="0"/>
              <a:t>Eavesdrop, no tampering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CN" sz="2000"/>
          </a:p>
          <a:p>
            <a:r>
              <a:rPr lang="en-CN" sz="2400"/>
              <a:t>Active </a:t>
            </a:r>
            <a:r>
              <a:rPr lang="en-CN" sz="2400" dirty="0"/>
              <a:t>attackers in CDNs</a:t>
            </a:r>
          </a:p>
          <a:p>
            <a:pPr lvl="1"/>
            <a:r>
              <a:rPr lang="en-CN" sz="2000" dirty="0"/>
              <a:t>Eavesdrop, manipulate</a:t>
            </a:r>
            <a:r>
              <a:rPr lang="en-CN" sz="2000"/>
              <a:t>, duplicate</a:t>
            </a:r>
            <a:endParaRPr lang="en-CN" sz="24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B5A1054-C5BE-9F57-F58E-7B9BE2B31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9840" y="2971800"/>
            <a:ext cx="457200" cy="4572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29CA282-5C4E-9BB9-426B-769A85611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9840" y="1410989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9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733C2-6C67-16E2-2CBE-0E6996EA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DCE2F-02B6-8CE2-C294-5EDDB2735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How many websites expose user passwords to third-party CDNs?</a:t>
            </a:r>
          </a:p>
          <a:p>
            <a:endParaRPr lang="en-US" dirty="0"/>
          </a:p>
          <a:p>
            <a:r>
              <a:rPr lang="en-US" dirty="0"/>
              <a:t>How many websites adopt the client-side password encryption?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1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DD822-407F-B644-6E29-4B42E34A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17277-681E-EC49-E01F-E2566304A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Visit Alexa top 50,000 websites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Submit the fake username and password</a:t>
            </a:r>
          </a:p>
          <a:p>
            <a:pPr lvl="1"/>
            <a:r>
              <a:rPr lang="en-US" sz="2000" b="1" dirty="0"/>
              <a:t>Automatic login framework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Collect login requests and corresponding server IP address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If the IP address belongs to a CDN</a:t>
            </a:r>
          </a:p>
          <a:p>
            <a:pPr marL="457200" lvl="1" indent="0">
              <a:buNone/>
            </a:pPr>
            <a:r>
              <a:rPr lang="en-US" sz="2000" dirty="0"/>
              <a:t>	    </a:t>
            </a:r>
            <a:r>
              <a:rPr lang="en-US" dirty="0"/>
              <a:t>If the login request contains plaintext password</a:t>
            </a:r>
          </a:p>
          <a:p>
            <a:pPr marL="914400" lvl="2" indent="0">
              <a:buNone/>
            </a:pPr>
            <a:r>
              <a:rPr lang="en-US" sz="2400" dirty="0"/>
              <a:t>	Password exposure to the CDN</a:t>
            </a:r>
          </a:p>
          <a:p>
            <a:pPr marL="457200" lvl="1" indent="0">
              <a:buNone/>
            </a:pPr>
            <a:r>
              <a:rPr lang="en-US" dirty="0"/>
              <a:t>	   else</a:t>
            </a:r>
          </a:p>
          <a:p>
            <a:pPr marL="457200" lvl="1" indent="0">
              <a:buNone/>
            </a:pPr>
            <a:r>
              <a:rPr lang="en-US" dirty="0"/>
              <a:t>		Client-side password encryption </a:t>
            </a:r>
          </a:p>
          <a:p>
            <a:pPr marL="457200" lvl="1" indent="0">
              <a:buNone/>
            </a:pPr>
            <a:r>
              <a:rPr lang="en-US" dirty="0"/>
              <a:t>else</a:t>
            </a:r>
          </a:p>
          <a:p>
            <a:pPr marL="457200" lvl="1" indent="0">
              <a:buNone/>
            </a:pPr>
            <a:r>
              <a:rPr lang="en-US" dirty="0"/>
              <a:t>	 Probably CDN bypassing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D1400D5-9DC2-7002-82C9-52F6ACB5D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6064" y="3600071"/>
            <a:ext cx="328749" cy="3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8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09BA4-2108-929A-18B6-89761AEC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Login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960D-44AD-9DF6-17B8-141B7B763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crafted heuristic rules</a:t>
            </a:r>
          </a:p>
          <a:p>
            <a:pPr lvl="1"/>
            <a:r>
              <a:rPr lang="en-US" dirty="0"/>
              <a:t>See our paper for more details!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Verify on 100 websites manually</a:t>
            </a:r>
          </a:p>
          <a:p>
            <a:pPr lvl="1"/>
            <a:r>
              <a:rPr lang="en-US" dirty="0"/>
              <a:t>Accuracy: (45+47)/100=92%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hlinkClick r:id="rId3"/>
              </a:rPr>
              <a:t>https://github.com/SHiftLin/PAM2023-CDNPassword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6180593D-455B-F5E1-543A-DF9E05CEC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967538"/>
              </p:ext>
            </p:extLst>
          </p:nvPr>
        </p:nvGraphicFramePr>
        <p:xfrm>
          <a:off x="3172898" y="3625170"/>
          <a:ext cx="4934488" cy="1282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1546">
                  <a:extLst>
                    <a:ext uri="{9D8B030D-6E8A-4147-A177-3AD203B41FA5}">
                      <a16:colId xmlns:a16="http://schemas.microsoft.com/office/drawing/2014/main" val="3144478929"/>
                    </a:ext>
                  </a:extLst>
                </a:gridCol>
                <a:gridCol w="1406471">
                  <a:extLst>
                    <a:ext uri="{9D8B030D-6E8A-4147-A177-3AD203B41FA5}">
                      <a16:colId xmlns:a16="http://schemas.microsoft.com/office/drawing/2014/main" val="400074732"/>
                    </a:ext>
                  </a:extLst>
                </a:gridCol>
                <a:gridCol w="1406471">
                  <a:extLst>
                    <a:ext uri="{9D8B030D-6E8A-4147-A177-3AD203B41FA5}">
                      <a16:colId xmlns:a16="http://schemas.microsoft.com/office/drawing/2014/main" val="110713959"/>
                    </a:ext>
                  </a:extLst>
                </a:gridCol>
              </a:tblGrid>
              <a:tr h="4275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W/  Login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W/o  Login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986611"/>
                  </a:ext>
                </a:extLst>
              </a:tr>
              <a:tr h="427552">
                <a:tc>
                  <a:txBody>
                    <a:bodyPr/>
                    <a:lstStyle/>
                    <a:p>
                      <a:r>
                        <a:rPr lang="en-US" dirty="0"/>
                        <a:t>Login 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616985"/>
                  </a:ext>
                </a:extLst>
              </a:tr>
              <a:tr h="427552">
                <a:tc>
                  <a:txBody>
                    <a:bodyPr/>
                    <a:lstStyle/>
                    <a:p>
                      <a:r>
                        <a:rPr lang="en-US" dirty="0"/>
                        <a:t>Login Not 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343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68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09BA4-2108-929A-18B6-89761AEC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960D-44AD-9DF6-17B8-141B7B763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About 33% of CDN-enabled websites expose passwords to CDNs</a:t>
            </a:r>
          </a:p>
          <a:p>
            <a:pPr lvl="1"/>
            <a:r>
              <a:rPr lang="en-US" altLang="zh-CN" dirty="0"/>
              <a:t>4114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12451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33.0%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FD7924-EF96-8B23-45B1-D602A176D6DA}"/>
              </a:ext>
            </a:extLst>
          </p:cNvPr>
          <p:cNvGrpSpPr/>
          <p:nvPr/>
        </p:nvGrpSpPr>
        <p:grpSpPr>
          <a:xfrm>
            <a:off x="767164" y="1073425"/>
            <a:ext cx="10236631" cy="4479187"/>
            <a:chOff x="782662" y="2298387"/>
            <a:chExt cx="10236631" cy="4479187"/>
          </a:xfrm>
        </p:grpSpPr>
        <p:graphicFrame>
          <p:nvGraphicFramePr>
            <p:cNvPr id="4" name="Content Placeholder 3">
              <a:extLst>
                <a:ext uri="{FF2B5EF4-FFF2-40B4-BE49-F238E27FC236}">
                  <a16:creationId xmlns:a16="http://schemas.microsoft.com/office/drawing/2014/main" id="{320CC89B-C7D1-5033-CF10-6D7F53F9C05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84445212"/>
                </p:ext>
              </p:extLst>
            </p:nvPr>
          </p:nvGraphicFramePr>
          <p:xfrm>
            <a:off x="782662" y="2298387"/>
            <a:ext cx="10236631" cy="44791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5880A3-E61B-7C7B-2C02-69300265362C}"/>
                </a:ext>
              </a:extLst>
            </p:cNvPr>
            <p:cNvSpPr/>
            <p:nvPr/>
          </p:nvSpPr>
          <p:spPr>
            <a:xfrm>
              <a:off x="5047410" y="2448989"/>
              <a:ext cx="17071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/>
                <a:t>Alexa Top sites</a:t>
              </a:r>
            </a:p>
            <a:p>
              <a:pPr algn="ctr"/>
              <a:r>
                <a:rPr lang="en-US" sz="2000" dirty="0"/>
                <a:t>50000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A28C41-72B1-4FAC-F3A9-1F283893561C}"/>
                </a:ext>
              </a:extLst>
            </p:cNvPr>
            <p:cNvSpPr/>
            <p:nvPr/>
          </p:nvSpPr>
          <p:spPr>
            <a:xfrm>
              <a:off x="4761082" y="3361205"/>
              <a:ext cx="227979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/>
                <a:t>Login-detected sites</a:t>
              </a:r>
            </a:p>
            <a:p>
              <a:pPr algn="ctr"/>
              <a:r>
                <a:rPr lang="en-US" sz="2000" dirty="0"/>
                <a:t>17111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0B43E9-E009-467F-C8F8-B159AFF7F7C1}"/>
                </a:ext>
              </a:extLst>
            </p:cNvPr>
            <p:cNvSpPr/>
            <p:nvPr/>
          </p:nvSpPr>
          <p:spPr>
            <a:xfrm>
              <a:off x="4853030" y="4273420"/>
              <a:ext cx="209589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/>
                <a:t>CDN-enabled sites</a:t>
              </a:r>
            </a:p>
            <a:p>
              <a:pPr algn="ctr"/>
              <a:r>
                <a:rPr lang="en-US" sz="2000" dirty="0"/>
                <a:t>12451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9A8BD3-A988-24F6-AE40-54BB2C0A3E39}"/>
                </a:ext>
              </a:extLst>
            </p:cNvPr>
            <p:cNvSpPr/>
            <p:nvPr/>
          </p:nvSpPr>
          <p:spPr>
            <a:xfrm>
              <a:off x="4575999" y="5549900"/>
              <a:ext cx="264995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/>
                <a:t>Password-exposed sites</a:t>
              </a:r>
            </a:p>
            <a:p>
              <a:pPr algn="ctr"/>
              <a:r>
                <a:rPr lang="en-US" sz="2000" dirty="0"/>
                <a:t>4114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97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11051</TotalTime>
  <Words>1051</Words>
  <Application>Microsoft Macintosh PowerPoint</Application>
  <PresentationFormat>Widescreen</PresentationFormat>
  <Paragraphs>241</Paragraphs>
  <Slides>16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Consolas</vt:lpstr>
      <vt:lpstr>Office Theme</vt:lpstr>
      <vt:lpstr>Quantifying User Password Exposure to Third-Party CDNs</vt:lpstr>
      <vt:lpstr>Introduction</vt:lpstr>
      <vt:lpstr>PowerPoint Presentation</vt:lpstr>
      <vt:lpstr>Countermeasures in Practice</vt:lpstr>
      <vt:lpstr>Threat Model</vt:lpstr>
      <vt:lpstr>Our work</vt:lpstr>
      <vt:lpstr>Method</vt:lpstr>
      <vt:lpstr>Automatic Login Framework</vt:lpstr>
      <vt:lpstr>Results</vt:lpstr>
      <vt:lpstr>Distribution over Ranking</vt:lpstr>
      <vt:lpstr>Distribution over CDN providers</vt:lpstr>
      <vt:lpstr>Cloudflare Anycast</vt:lpstr>
      <vt:lpstr>Distribution over Website Categories</vt:lpstr>
      <vt:lpstr>Client-side Encryption</vt:lpstr>
      <vt:lpstr>Discussion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Shihan Lin</dc:creator>
  <cp:lastModifiedBy>Shihan Lin</cp:lastModifiedBy>
  <cp:revision>666</cp:revision>
  <dcterms:created xsi:type="dcterms:W3CDTF">2020-07-22T23:01:45Z</dcterms:created>
  <dcterms:modified xsi:type="dcterms:W3CDTF">2023-03-18T13:46:54Z</dcterms:modified>
</cp:coreProperties>
</file>