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348" r:id="rId3"/>
    <p:sldId id="350" r:id="rId4"/>
    <p:sldId id="315" r:id="rId5"/>
    <p:sldId id="314" r:id="rId6"/>
    <p:sldId id="347" r:id="rId7"/>
    <p:sldId id="335" r:id="rId8"/>
    <p:sldId id="319" r:id="rId9"/>
    <p:sldId id="322" r:id="rId10"/>
    <p:sldId id="324" r:id="rId11"/>
    <p:sldId id="323" r:id="rId12"/>
    <p:sldId id="325" r:id="rId13"/>
    <p:sldId id="326" r:id="rId14"/>
    <p:sldId id="328" r:id="rId15"/>
    <p:sldId id="344" r:id="rId16"/>
    <p:sldId id="343" r:id="rId17"/>
    <p:sldId id="351" r:id="rId18"/>
    <p:sldId id="330" r:id="rId19"/>
    <p:sldId id="331" r:id="rId20"/>
    <p:sldId id="341" r:id="rId21"/>
    <p:sldId id="342" r:id="rId22"/>
    <p:sldId id="278" r:id="rId23"/>
    <p:sldId id="349" r:id="rId24"/>
    <p:sldId id="332" r:id="rId25"/>
    <p:sldId id="327" r:id="rId26"/>
    <p:sldId id="340" r:id="rId27"/>
    <p:sldId id="280" r:id="rId28"/>
    <p:sldId id="281" r:id="rId29"/>
  </p:sldIdLst>
  <p:sldSz cx="12192000" cy="6858000"/>
  <p:notesSz cx="6858000" cy="9144000"/>
  <p:defaultText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4679"/>
    <a:srgbClr val="AB7CAA"/>
    <a:srgbClr val="DB10B5"/>
    <a:srgbClr val="DE10B8"/>
    <a:srgbClr val="0875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360A91-9316-4A4B-8A05-BFBCBFD10F59}" v="320" dt="2025-03-25T15:58:12.805"/>
    <p1510:client id="{AFD25962-FDFA-744E-92C0-ADA7518046DC}" v="3225" dt="2025-03-24T23:32:22.6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51"/>
    <p:restoredTop sz="78953"/>
  </p:normalViewPr>
  <p:slideViewPr>
    <p:cSldViewPr snapToGrid="0" snapToObjects="1">
      <p:cViewPr varScale="1">
        <p:scale>
          <a:sx n="132" d="100"/>
          <a:sy n="132" d="100"/>
        </p:scale>
        <p:origin x="1456" y="168"/>
      </p:cViewPr>
      <p:guideLst/>
    </p:cSldViewPr>
  </p:slideViewPr>
  <p:outlineViewPr>
    <p:cViewPr>
      <p:scale>
        <a:sx n="33" d="100"/>
        <a:sy n="33" d="100"/>
      </p:scale>
      <p:origin x="0" y="-192"/>
    </p:cViewPr>
  </p:outlineViewPr>
  <p:notesTextViewPr>
    <p:cViewPr>
      <p:scale>
        <a:sx n="140" d="100"/>
        <a:sy n="14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han Lin" userId="517bc9a4-b57e-4436-bb3e-5f7e008e0867" providerId="ADAL" clId="{1A06E4D0-2026-B649-B260-FA617F3AD352}"/>
    <pc:docChg chg="undo redo custSel addSld delSld modSld sldOrd">
      <pc:chgData name="Shihan Lin" userId="517bc9a4-b57e-4436-bb3e-5f7e008e0867" providerId="ADAL" clId="{1A06E4D0-2026-B649-B260-FA617F3AD352}" dt="2022-11-09T19:14:36.387" v="4495"/>
      <pc:docMkLst>
        <pc:docMk/>
      </pc:docMkLst>
      <pc:sldChg chg="modNotesTx">
        <pc:chgData name="Shihan Lin" userId="517bc9a4-b57e-4436-bb3e-5f7e008e0867" providerId="ADAL" clId="{1A06E4D0-2026-B649-B260-FA617F3AD352}" dt="2022-11-09T18:16:46.214" v="2239" actId="20577"/>
        <pc:sldMkLst>
          <pc:docMk/>
          <pc:sldMk cId="2296461360" sldId="256"/>
        </pc:sldMkLst>
      </pc:sldChg>
      <pc:sldChg chg="addSp delSp modSp mod delAnim modAnim modNotesTx">
        <pc:chgData name="Shihan Lin" userId="517bc9a4-b57e-4436-bb3e-5f7e008e0867" providerId="ADAL" clId="{1A06E4D0-2026-B649-B260-FA617F3AD352}" dt="2022-11-09T18:25:16.987" v="2578" actId="20577"/>
        <pc:sldMkLst>
          <pc:docMk/>
          <pc:sldMk cId="1854352810" sldId="257"/>
        </pc:sldMkLst>
      </pc:sldChg>
      <pc:sldChg chg="addSp modSp mod modAnim modNotesTx">
        <pc:chgData name="Shihan Lin" userId="517bc9a4-b57e-4436-bb3e-5f7e008e0867" providerId="ADAL" clId="{1A06E4D0-2026-B649-B260-FA617F3AD352}" dt="2022-11-09T18:58:15.373" v="4153" actId="20577"/>
        <pc:sldMkLst>
          <pc:docMk/>
          <pc:sldMk cId="640887936" sldId="261"/>
        </pc:sldMkLst>
      </pc:sldChg>
      <pc:sldChg chg="modNotesTx">
        <pc:chgData name="Shihan Lin" userId="517bc9a4-b57e-4436-bb3e-5f7e008e0867" providerId="ADAL" clId="{1A06E4D0-2026-B649-B260-FA617F3AD352}" dt="2022-11-09T04:04:57.028" v="1039" actId="20577"/>
        <pc:sldMkLst>
          <pc:docMk/>
          <pc:sldMk cId="731729428" sldId="262"/>
        </pc:sldMkLst>
      </pc:sldChg>
      <pc:sldChg chg="modNotesTx">
        <pc:chgData name="Shihan Lin" userId="517bc9a4-b57e-4436-bb3e-5f7e008e0867" providerId="ADAL" clId="{1A06E4D0-2026-B649-B260-FA617F3AD352}" dt="2022-11-09T04:05:42.126" v="1070" actId="20577"/>
        <pc:sldMkLst>
          <pc:docMk/>
          <pc:sldMk cId="1846742626" sldId="263"/>
        </pc:sldMkLst>
      </pc:sldChg>
      <pc:sldChg chg="modSp mod">
        <pc:chgData name="Shihan Lin" userId="517bc9a4-b57e-4436-bb3e-5f7e008e0867" providerId="ADAL" clId="{1A06E4D0-2026-B649-B260-FA617F3AD352}" dt="2022-11-09T05:50:29.667" v="1645" actId="20577"/>
        <pc:sldMkLst>
          <pc:docMk/>
          <pc:sldMk cId="3873687107" sldId="265"/>
        </pc:sldMkLst>
      </pc:sldChg>
      <pc:sldChg chg="addSp delSp modSp mod modAnim modNotesTx">
        <pc:chgData name="Shihan Lin" userId="517bc9a4-b57e-4436-bb3e-5f7e008e0867" providerId="ADAL" clId="{1A06E4D0-2026-B649-B260-FA617F3AD352}" dt="2022-11-09T18:59:06.478" v="4155"/>
        <pc:sldMkLst>
          <pc:docMk/>
          <pc:sldMk cId="4268916006" sldId="270"/>
        </pc:sldMkLst>
      </pc:sldChg>
      <pc:sldChg chg="modNotesTx">
        <pc:chgData name="Shihan Lin" userId="517bc9a4-b57e-4436-bb3e-5f7e008e0867" providerId="ADAL" clId="{1A06E4D0-2026-B649-B260-FA617F3AD352}" dt="2022-11-09T04:04:38.294" v="1038" actId="20577"/>
        <pc:sldMkLst>
          <pc:docMk/>
          <pc:sldMk cId="3957958038" sldId="271"/>
        </pc:sldMkLst>
      </pc:sldChg>
      <pc:sldChg chg="addSp delSp modSp mod modAnim modNotesTx">
        <pc:chgData name="Shihan Lin" userId="517bc9a4-b57e-4436-bb3e-5f7e008e0867" providerId="ADAL" clId="{1A06E4D0-2026-B649-B260-FA617F3AD352}" dt="2022-11-09T19:12:56.389" v="4472"/>
        <pc:sldMkLst>
          <pc:docMk/>
          <pc:sldMk cId="4244141277" sldId="273"/>
        </pc:sldMkLst>
      </pc:sldChg>
      <pc:sldChg chg="modNotesTx">
        <pc:chgData name="Shihan Lin" userId="517bc9a4-b57e-4436-bb3e-5f7e008e0867" providerId="ADAL" clId="{1A06E4D0-2026-B649-B260-FA617F3AD352}" dt="2022-11-09T03:59:42.824" v="735" actId="20577"/>
        <pc:sldMkLst>
          <pc:docMk/>
          <pc:sldMk cId="3514848119" sldId="275"/>
        </pc:sldMkLst>
      </pc:sldChg>
      <pc:sldChg chg="addSp delSp modSp mod modAnim modNotesTx">
        <pc:chgData name="Shihan Lin" userId="517bc9a4-b57e-4436-bb3e-5f7e008e0867" providerId="ADAL" clId="{1A06E4D0-2026-B649-B260-FA617F3AD352}" dt="2022-11-09T19:01:25.758" v="4188" actId="20577"/>
        <pc:sldMkLst>
          <pc:docMk/>
          <pc:sldMk cId="2621517118" sldId="279"/>
        </pc:sldMkLst>
      </pc:sldChg>
      <pc:sldChg chg="add del mod modShow">
        <pc:chgData name="Shihan Lin" userId="517bc9a4-b57e-4436-bb3e-5f7e008e0867" providerId="ADAL" clId="{1A06E4D0-2026-B649-B260-FA617F3AD352}" dt="2022-11-09T17:01:09.758" v="1898" actId="729"/>
        <pc:sldMkLst>
          <pc:docMk/>
          <pc:sldMk cId="713498161" sldId="283"/>
        </pc:sldMkLst>
      </pc:sldChg>
      <pc:sldChg chg="mod ord modAnim modShow modNotesTx">
        <pc:chgData name="Shihan Lin" userId="517bc9a4-b57e-4436-bb3e-5f7e008e0867" providerId="ADAL" clId="{1A06E4D0-2026-B649-B260-FA617F3AD352}" dt="2022-11-09T17:06:54.870" v="1959" actId="729"/>
        <pc:sldMkLst>
          <pc:docMk/>
          <pc:sldMk cId="3568248962" sldId="285"/>
        </pc:sldMkLst>
      </pc:sldChg>
      <pc:sldChg chg="modSp mod">
        <pc:chgData name="Shihan Lin" userId="517bc9a4-b57e-4436-bb3e-5f7e008e0867" providerId="ADAL" clId="{1A06E4D0-2026-B649-B260-FA617F3AD352}" dt="2022-11-09T05:34:03.694" v="1617" actId="20577"/>
        <pc:sldMkLst>
          <pc:docMk/>
          <pc:sldMk cId="1290232299" sldId="286"/>
        </pc:sldMkLst>
      </pc:sldChg>
      <pc:sldChg chg="addSp delSp modSp mod addAnim delAnim modAnim modNotesTx">
        <pc:chgData name="Shihan Lin" userId="517bc9a4-b57e-4436-bb3e-5f7e008e0867" providerId="ADAL" clId="{1A06E4D0-2026-B649-B260-FA617F3AD352}" dt="2022-11-09T19:14:36.387" v="4495"/>
        <pc:sldMkLst>
          <pc:docMk/>
          <pc:sldMk cId="1412693098" sldId="288"/>
        </pc:sldMkLst>
      </pc:sldChg>
      <pc:sldChg chg="addSp delSp modSp mod delAnim modAnim modNotesTx">
        <pc:chgData name="Shihan Lin" userId="517bc9a4-b57e-4436-bb3e-5f7e008e0867" providerId="ADAL" clId="{1A06E4D0-2026-B649-B260-FA617F3AD352}" dt="2022-11-09T19:07:13.698" v="4450" actId="20577"/>
        <pc:sldMkLst>
          <pc:docMk/>
          <pc:sldMk cId="2886758522" sldId="290"/>
        </pc:sldMkLst>
      </pc:sldChg>
      <pc:sldChg chg="addSp delSp modSp mod modAnim modNotesTx">
        <pc:chgData name="Shihan Lin" userId="517bc9a4-b57e-4436-bb3e-5f7e008e0867" providerId="ADAL" clId="{1A06E4D0-2026-B649-B260-FA617F3AD352}" dt="2022-11-09T18:39:48.887" v="3681" actId="20577"/>
        <pc:sldMkLst>
          <pc:docMk/>
          <pc:sldMk cId="1157665934" sldId="291"/>
        </pc:sldMkLst>
      </pc:sldChg>
      <pc:sldChg chg="modAnim modNotesTx">
        <pc:chgData name="Shihan Lin" userId="517bc9a4-b57e-4436-bb3e-5f7e008e0867" providerId="ADAL" clId="{1A06E4D0-2026-B649-B260-FA617F3AD352}" dt="2022-11-09T04:03:43.446" v="956" actId="20577"/>
        <pc:sldMkLst>
          <pc:docMk/>
          <pc:sldMk cId="1943105128" sldId="292"/>
        </pc:sldMkLst>
      </pc:sldChg>
      <pc:sldChg chg="addSp modSp mod modAnim modNotesTx">
        <pc:chgData name="Shihan Lin" userId="517bc9a4-b57e-4436-bb3e-5f7e008e0867" providerId="ADAL" clId="{1A06E4D0-2026-B649-B260-FA617F3AD352}" dt="2022-11-09T18:56:11.148" v="4141" actId="20577"/>
        <pc:sldMkLst>
          <pc:docMk/>
          <pc:sldMk cId="1524606577" sldId="293"/>
        </pc:sldMkLst>
      </pc:sldChg>
      <pc:sldChg chg="addSp delSp modSp add mod modAnim">
        <pc:chgData name="Shihan Lin" userId="517bc9a4-b57e-4436-bb3e-5f7e008e0867" providerId="ADAL" clId="{1A06E4D0-2026-B649-B260-FA617F3AD352}" dt="2022-11-09T17:57:26.819" v="2164"/>
        <pc:sldMkLst>
          <pc:docMk/>
          <pc:sldMk cId="2810203163" sldId="294"/>
        </pc:sldMkLst>
      </pc:sldChg>
      <pc:sldChg chg="addSp delSp modSp add mod modAnim">
        <pc:chgData name="Shihan Lin" userId="517bc9a4-b57e-4436-bb3e-5f7e008e0867" providerId="ADAL" clId="{1A06E4D0-2026-B649-B260-FA617F3AD352}" dt="2022-11-09T17:57:37.579" v="2165"/>
        <pc:sldMkLst>
          <pc:docMk/>
          <pc:sldMk cId="2733813828" sldId="295"/>
        </pc:sldMkLst>
      </pc:sldChg>
    </pc:docChg>
  </pc:docChgLst>
  <pc:docChgLst>
    <pc:chgData name="Shihan Lin" userId="517bc9a4-b57e-4436-bb3e-5f7e008e0867" providerId="ADAL" clId="{AFD25962-FDFA-744E-92C0-ADA7518046DC}"/>
    <pc:docChg chg="undo redo custSel addSld delSld modSld sldOrd">
      <pc:chgData name="Shihan Lin" userId="517bc9a4-b57e-4436-bb3e-5f7e008e0867" providerId="ADAL" clId="{AFD25962-FDFA-744E-92C0-ADA7518046DC}" dt="2025-03-24T23:32:23.486" v="17022" actId="20577"/>
      <pc:docMkLst>
        <pc:docMk/>
      </pc:docMkLst>
      <pc:sldChg chg="addSp delSp modSp mod">
        <pc:chgData name="Shihan Lin" userId="517bc9a4-b57e-4436-bb3e-5f7e008e0867" providerId="ADAL" clId="{AFD25962-FDFA-744E-92C0-ADA7518046DC}" dt="2025-03-24T23:23:04.999" v="16770" actId="20577"/>
        <pc:sldMkLst>
          <pc:docMk/>
          <pc:sldMk cId="2296461360" sldId="256"/>
        </pc:sldMkLst>
        <pc:spChg chg="mod">
          <ac:chgData name="Shihan Lin" userId="517bc9a4-b57e-4436-bb3e-5f7e008e0867" providerId="ADAL" clId="{AFD25962-FDFA-744E-92C0-ADA7518046DC}" dt="2025-03-24T23:23:04.999" v="16770" actId="20577"/>
          <ac:spMkLst>
            <pc:docMk/>
            <pc:sldMk cId="2296461360" sldId="256"/>
            <ac:spMk id="2" creationId="{E8BB8166-27DD-B342-A0AD-61004766E9D8}"/>
          </ac:spMkLst>
        </pc:spChg>
        <pc:spChg chg="add del mod">
          <ac:chgData name="Shihan Lin" userId="517bc9a4-b57e-4436-bb3e-5f7e008e0867" providerId="ADAL" clId="{AFD25962-FDFA-744E-92C0-ADA7518046DC}" dt="2025-03-24T16:35:27.240" v="16330"/>
          <ac:spMkLst>
            <pc:docMk/>
            <pc:sldMk cId="2296461360" sldId="256"/>
            <ac:spMk id="4" creationId="{D054049B-3886-E7AF-06FC-CDB76B72E88D}"/>
          </ac:spMkLst>
        </pc:spChg>
      </pc:sldChg>
      <pc:sldChg chg="modSp modAnim modNotesTx">
        <pc:chgData name="Shihan Lin" userId="517bc9a4-b57e-4436-bb3e-5f7e008e0867" providerId="ADAL" clId="{AFD25962-FDFA-744E-92C0-ADA7518046DC}" dt="2025-03-24T23:24:06.478" v="16810" actId="20577"/>
        <pc:sldMkLst>
          <pc:docMk/>
          <pc:sldMk cId="1854352810" sldId="257"/>
        </pc:sldMkLst>
        <pc:spChg chg="mod">
          <ac:chgData name="Shihan Lin" userId="517bc9a4-b57e-4436-bb3e-5f7e008e0867" providerId="ADAL" clId="{AFD25962-FDFA-744E-92C0-ADA7518046DC}" dt="2025-03-24T23:23:35.856" v="16772" actId="20577"/>
          <ac:spMkLst>
            <pc:docMk/>
            <pc:sldMk cId="1854352810" sldId="257"/>
            <ac:spMk id="3" creationId="{31156B57-E45F-70E2-A999-6C11A6214D7F}"/>
          </ac:spMkLst>
        </pc:spChg>
      </pc:sldChg>
      <pc:sldChg chg="del">
        <pc:chgData name="Shihan Lin" userId="517bc9a4-b57e-4436-bb3e-5f7e008e0867" providerId="ADAL" clId="{AFD25962-FDFA-744E-92C0-ADA7518046DC}" dt="2025-03-24T08:57:16.179" v="16083" actId="2696"/>
        <pc:sldMkLst>
          <pc:docMk/>
          <pc:sldMk cId="1721452843" sldId="260"/>
        </pc:sldMkLst>
      </pc:sldChg>
      <pc:sldChg chg="modSp mod">
        <pc:chgData name="Shihan Lin" userId="517bc9a4-b57e-4436-bb3e-5f7e008e0867" providerId="ADAL" clId="{AFD25962-FDFA-744E-92C0-ADA7518046DC}" dt="2025-03-24T06:57:10.171" v="13386" actId="20577"/>
        <pc:sldMkLst>
          <pc:docMk/>
          <pc:sldMk cId="3873687107" sldId="265"/>
        </pc:sldMkLst>
        <pc:spChg chg="mod">
          <ac:chgData name="Shihan Lin" userId="517bc9a4-b57e-4436-bb3e-5f7e008e0867" providerId="ADAL" clId="{AFD25962-FDFA-744E-92C0-ADA7518046DC}" dt="2025-03-24T06:57:10.171" v="13386" actId="20577"/>
          <ac:spMkLst>
            <pc:docMk/>
            <pc:sldMk cId="3873687107" sldId="265"/>
            <ac:spMk id="2" creationId="{E90C131F-F879-1E43-9774-CF466DB30A2B}"/>
          </ac:spMkLst>
        </pc:spChg>
      </pc:sldChg>
      <pc:sldChg chg="addSp delSp modSp mod delAnim">
        <pc:chgData name="Shihan Lin" userId="517bc9a4-b57e-4436-bb3e-5f7e008e0867" providerId="ADAL" clId="{AFD25962-FDFA-744E-92C0-ADA7518046DC}" dt="2025-03-24T17:55:23.989" v="16598" actId="21"/>
        <pc:sldMkLst>
          <pc:docMk/>
          <pc:sldMk cId="4268916006" sldId="270"/>
        </pc:sldMkLst>
        <pc:spChg chg="add del">
          <ac:chgData name="Shihan Lin" userId="517bc9a4-b57e-4436-bb3e-5f7e008e0867" providerId="ADAL" clId="{AFD25962-FDFA-744E-92C0-ADA7518046DC}" dt="2025-03-24T07:29:13.868" v="13842" actId="478"/>
          <ac:spMkLst>
            <pc:docMk/>
            <pc:sldMk cId="4268916006" sldId="270"/>
            <ac:spMk id="5" creationId="{A3B31885-5FA4-DDAF-35AA-50B6EB9354AF}"/>
          </ac:spMkLst>
        </pc:spChg>
        <pc:spChg chg="mod">
          <ac:chgData name="Shihan Lin" userId="517bc9a4-b57e-4436-bb3e-5f7e008e0867" providerId="ADAL" clId="{AFD25962-FDFA-744E-92C0-ADA7518046DC}" dt="2025-03-23T20:07:27.385" v="7" actId="14100"/>
          <ac:spMkLst>
            <pc:docMk/>
            <pc:sldMk cId="4268916006" sldId="270"/>
            <ac:spMk id="8" creationId="{641F4BF6-79F0-8242-B2B9-2C9C14F249BE}"/>
          </ac:spMkLst>
        </pc:spChg>
        <pc:spChg chg="mod">
          <ac:chgData name="Shihan Lin" userId="517bc9a4-b57e-4436-bb3e-5f7e008e0867" providerId="ADAL" clId="{AFD25962-FDFA-744E-92C0-ADA7518046DC}" dt="2025-03-23T20:08:44.578" v="63" actId="1035"/>
          <ac:spMkLst>
            <pc:docMk/>
            <pc:sldMk cId="4268916006" sldId="270"/>
            <ac:spMk id="42" creationId="{93B72B19-AA63-6743-8F83-305C1E99A9FC}"/>
          </ac:spMkLst>
        </pc:spChg>
        <pc:spChg chg="mod">
          <ac:chgData name="Shihan Lin" userId="517bc9a4-b57e-4436-bb3e-5f7e008e0867" providerId="ADAL" clId="{AFD25962-FDFA-744E-92C0-ADA7518046DC}" dt="2025-03-24T06:52:00.183" v="13300" actId="1035"/>
          <ac:spMkLst>
            <pc:docMk/>
            <pc:sldMk cId="4268916006" sldId="270"/>
            <ac:spMk id="44" creationId="{DA61219C-602F-9B42-94CB-903FDC75EBBA}"/>
          </ac:spMkLst>
        </pc:spChg>
        <pc:spChg chg="mod">
          <ac:chgData name="Shihan Lin" userId="517bc9a4-b57e-4436-bb3e-5f7e008e0867" providerId="ADAL" clId="{AFD25962-FDFA-744E-92C0-ADA7518046DC}" dt="2025-03-23T20:08:57.416" v="76" actId="1035"/>
          <ac:spMkLst>
            <pc:docMk/>
            <pc:sldMk cId="4268916006" sldId="270"/>
            <ac:spMk id="46" creationId="{84EA4545-1A50-C046-94C6-F35B2C792957}"/>
          </ac:spMkLst>
        </pc:spChg>
        <pc:spChg chg="mod">
          <ac:chgData name="Shihan Lin" userId="517bc9a4-b57e-4436-bb3e-5f7e008e0867" providerId="ADAL" clId="{AFD25962-FDFA-744E-92C0-ADA7518046DC}" dt="2025-03-24T06:51:29.437" v="13283" actId="2711"/>
          <ac:spMkLst>
            <pc:docMk/>
            <pc:sldMk cId="4268916006" sldId="270"/>
            <ac:spMk id="47" creationId="{4C09EBB4-9838-BB40-B407-2F5731541A5A}"/>
          </ac:spMkLst>
        </pc:spChg>
        <pc:spChg chg="mod">
          <ac:chgData name="Shihan Lin" userId="517bc9a4-b57e-4436-bb3e-5f7e008e0867" providerId="ADAL" clId="{AFD25962-FDFA-744E-92C0-ADA7518046DC}" dt="2025-03-24T06:51:35.587" v="13284" actId="2711"/>
          <ac:spMkLst>
            <pc:docMk/>
            <pc:sldMk cId="4268916006" sldId="270"/>
            <ac:spMk id="50" creationId="{0BC06996-E486-B84E-9BD8-37928C625F15}"/>
          </ac:spMkLst>
        </pc:spChg>
        <pc:spChg chg="mod">
          <ac:chgData name="Shihan Lin" userId="517bc9a4-b57e-4436-bb3e-5f7e008e0867" providerId="ADAL" clId="{AFD25962-FDFA-744E-92C0-ADA7518046DC}" dt="2025-03-24T06:52:00.183" v="13300" actId="1035"/>
          <ac:spMkLst>
            <pc:docMk/>
            <pc:sldMk cId="4268916006" sldId="270"/>
            <ac:spMk id="61" creationId="{FB3A06EB-0544-A649-93BE-D9B1C08A921B}"/>
          </ac:spMkLst>
        </pc:spChg>
        <pc:spChg chg="mod">
          <ac:chgData name="Shihan Lin" userId="517bc9a4-b57e-4436-bb3e-5f7e008e0867" providerId="ADAL" clId="{AFD25962-FDFA-744E-92C0-ADA7518046DC}" dt="2025-03-23T20:08:32.196" v="59" actId="14100"/>
          <ac:spMkLst>
            <pc:docMk/>
            <pc:sldMk cId="4268916006" sldId="270"/>
            <ac:spMk id="62" creationId="{4AD9139B-376D-9F47-B951-B33112753916}"/>
          </ac:spMkLst>
        </pc:spChg>
        <pc:grpChg chg="del">
          <ac:chgData name="Shihan Lin" userId="517bc9a4-b57e-4436-bb3e-5f7e008e0867" providerId="ADAL" clId="{AFD25962-FDFA-744E-92C0-ADA7518046DC}" dt="2025-03-24T17:55:23.989" v="16598" actId="21"/>
          <ac:grpSpMkLst>
            <pc:docMk/>
            <pc:sldMk cId="4268916006" sldId="270"/>
            <ac:grpSpMk id="16" creationId="{86548654-62F5-B47D-3C2B-735D31F46FDE}"/>
          </ac:grpSpMkLst>
        </pc:grpChg>
        <pc:cxnChg chg="mod">
          <ac:chgData name="Shihan Lin" userId="517bc9a4-b57e-4436-bb3e-5f7e008e0867" providerId="ADAL" clId="{AFD25962-FDFA-744E-92C0-ADA7518046DC}" dt="2025-03-24T06:52:19.272" v="13303" actId="14100"/>
          <ac:cxnSpMkLst>
            <pc:docMk/>
            <pc:sldMk cId="4268916006" sldId="270"/>
            <ac:cxnSpMk id="36" creationId="{023E9AC3-4CB3-4643-BFD1-6586BF2973EF}"/>
          </ac:cxnSpMkLst>
        </pc:cxnChg>
      </pc:sldChg>
      <pc:sldChg chg="mod modShow">
        <pc:chgData name="Shihan Lin" userId="517bc9a4-b57e-4436-bb3e-5f7e008e0867" providerId="ADAL" clId="{AFD25962-FDFA-744E-92C0-ADA7518046DC}" dt="2025-03-24T17:56:02.302" v="16618" actId="729"/>
        <pc:sldMkLst>
          <pc:docMk/>
          <pc:sldMk cId="3957958038" sldId="271"/>
        </pc:sldMkLst>
      </pc:sldChg>
      <pc:sldChg chg="delSp mod">
        <pc:chgData name="Shihan Lin" userId="517bc9a4-b57e-4436-bb3e-5f7e008e0867" providerId="ADAL" clId="{AFD25962-FDFA-744E-92C0-ADA7518046DC}" dt="2025-03-23T20:10:54.180" v="78" actId="478"/>
        <pc:sldMkLst>
          <pc:docMk/>
          <pc:sldMk cId="4244141277" sldId="273"/>
        </pc:sldMkLst>
      </pc:sldChg>
      <pc:sldChg chg="modSp mod">
        <pc:chgData name="Shihan Lin" userId="517bc9a4-b57e-4436-bb3e-5f7e008e0867" providerId="ADAL" clId="{AFD25962-FDFA-744E-92C0-ADA7518046DC}" dt="2025-03-24T06:59:13.036" v="13406" actId="20577"/>
        <pc:sldMkLst>
          <pc:docMk/>
          <pc:sldMk cId="3514848119" sldId="275"/>
        </pc:sldMkLst>
        <pc:spChg chg="mod">
          <ac:chgData name="Shihan Lin" userId="517bc9a4-b57e-4436-bb3e-5f7e008e0867" providerId="ADAL" clId="{AFD25962-FDFA-744E-92C0-ADA7518046DC}" dt="2025-03-24T06:59:13.036" v="13406" actId="20577"/>
          <ac:spMkLst>
            <pc:docMk/>
            <pc:sldMk cId="3514848119" sldId="275"/>
            <ac:spMk id="2" creationId="{620DEB01-9833-FE43-8D01-52A2A14AEF57}"/>
          </ac:spMkLst>
        </pc:spChg>
      </pc:sldChg>
      <pc:sldChg chg="addSp modSp add mod ord modAnim modShow">
        <pc:chgData name="Shihan Lin" userId="517bc9a4-b57e-4436-bb3e-5f7e008e0867" providerId="ADAL" clId="{AFD25962-FDFA-744E-92C0-ADA7518046DC}" dt="2025-03-24T17:52:44.979" v="16596" actId="1076"/>
        <pc:sldMkLst>
          <pc:docMk/>
          <pc:sldMk cId="3950021139" sldId="278"/>
        </pc:sldMkLst>
        <pc:spChg chg="mod">
          <ac:chgData name="Shihan Lin" userId="517bc9a4-b57e-4436-bb3e-5f7e008e0867" providerId="ADAL" clId="{AFD25962-FDFA-744E-92C0-ADA7518046DC}" dt="2025-03-24T02:19:31.747" v="5270" actId="20577"/>
          <ac:spMkLst>
            <pc:docMk/>
            <pc:sldMk cId="3950021139" sldId="278"/>
            <ac:spMk id="2" creationId="{7D772429-8FF0-7FBE-9BF4-7A3F55585C28}"/>
          </ac:spMkLst>
        </pc:spChg>
        <pc:spChg chg="mod">
          <ac:chgData name="Shihan Lin" userId="517bc9a4-b57e-4436-bb3e-5f7e008e0867" providerId="ADAL" clId="{AFD25962-FDFA-744E-92C0-ADA7518046DC}" dt="2025-03-24T08:08:40.867" v="14076" actId="20577"/>
          <ac:spMkLst>
            <pc:docMk/>
            <pc:sldMk cId="3950021139" sldId="278"/>
            <ac:spMk id="3" creationId="{F69521E4-62CD-E2CB-8F89-B2CB820B0A61}"/>
          </ac:spMkLst>
        </pc:spChg>
        <pc:spChg chg="add mod">
          <ac:chgData name="Shihan Lin" userId="517bc9a4-b57e-4436-bb3e-5f7e008e0867" providerId="ADAL" clId="{AFD25962-FDFA-744E-92C0-ADA7518046DC}" dt="2025-03-24T07:41:21.871" v="13977" actId="1076"/>
          <ac:spMkLst>
            <pc:docMk/>
            <pc:sldMk cId="3950021139" sldId="278"/>
            <ac:spMk id="4" creationId="{F93AFFFB-972F-24FD-6663-E8222D6E3F22}"/>
          </ac:spMkLst>
        </pc:spChg>
        <pc:picChg chg="mod">
          <ac:chgData name="Shihan Lin" userId="517bc9a4-b57e-4436-bb3e-5f7e008e0867" providerId="ADAL" clId="{AFD25962-FDFA-744E-92C0-ADA7518046DC}" dt="2025-03-24T17:52:44.979" v="16596" actId="1076"/>
          <ac:picMkLst>
            <pc:docMk/>
            <pc:sldMk cId="3950021139" sldId="278"/>
            <ac:picMk id="11" creationId="{7DD6D766-B70B-07E8-4CE6-7A79CF8AA9B2}"/>
          </ac:picMkLst>
        </pc:picChg>
      </pc:sldChg>
      <pc:sldChg chg="addSp modSp modAnim">
        <pc:chgData name="Shihan Lin" userId="517bc9a4-b57e-4436-bb3e-5f7e008e0867" providerId="ADAL" clId="{AFD25962-FDFA-744E-92C0-ADA7518046DC}" dt="2025-03-24T17:55:42.601" v="16617" actId="20577"/>
        <pc:sldMkLst>
          <pc:docMk/>
          <pc:sldMk cId="2621517118" sldId="279"/>
        </pc:sldMkLst>
        <pc:spChg chg="mod">
          <ac:chgData name="Shihan Lin" userId="517bc9a4-b57e-4436-bb3e-5f7e008e0867" providerId="ADAL" clId="{AFD25962-FDFA-744E-92C0-ADA7518046DC}" dt="2025-03-24T06:52:55.811" v="13304" actId="164"/>
          <ac:spMkLst>
            <pc:docMk/>
            <pc:sldMk cId="2621517118" sldId="279"/>
            <ac:spMk id="9" creationId="{C620DFF7-010E-4F9D-C2FC-C6CFCC287D60}"/>
          </ac:spMkLst>
        </pc:spChg>
        <pc:spChg chg="mod">
          <ac:chgData name="Shihan Lin" userId="517bc9a4-b57e-4436-bb3e-5f7e008e0867" providerId="ADAL" clId="{AFD25962-FDFA-744E-92C0-ADA7518046DC}" dt="2025-03-24T06:52:55.811" v="13304" actId="164"/>
          <ac:spMkLst>
            <pc:docMk/>
            <pc:sldMk cId="2621517118" sldId="279"/>
            <ac:spMk id="10" creationId="{FCB39222-ED84-7943-731C-6FB4335680FF}"/>
          </ac:spMkLst>
        </pc:spChg>
        <pc:spChg chg="mod">
          <ac:chgData name="Shihan Lin" userId="517bc9a4-b57e-4436-bb3e-5f7e008e0867" providerId="ADAL" clId="{AFD25962-FDFA-744E-92C0-ADA7518046DC}" dt="2025-03-24T06:52:55.811" v="13304" actId="164"/>
          <ac:spMkLst>
            <pc:docMk/>
            <pc:sldMk cId="2621517118" sldId="279"/>
            <ac:spMk id="11" creationId="{DC441D3E-E442-FDE2-B196-365361570740}"/>
          </ac:spMkLst>
        </pc:spChg>
        <pc:spChg chg="mod">
          <ac:chgData name="Shihan Lin" userId="517bc9a4-b57e-4436-bb3e-5f7e008e0867" providerId="ADAL" clId="{AFD25962-FDFA-744E-92C0-ADA7518046DC}" dt="2025-03-24T06:52:55.811" v="13304" actId="164"/>
          <ac:spMkLst>
            <pc:docMk/>
            <pc:sldMk cId="2621517118" sldId="279"/>
            <ac:spMk id="12" creationId="{D8FD2F4A-3486-EC76-CDD4-EC10D181E38F}"/>
          </ac:spMkLst>
        </pc:spChg>
        <pc:spChg chg="mod">
          <ac:chgData name="Shihan Lin" userId="517bc9a4-b57e-4436-bb3e-5f7e008e0867" providerId="ADAL" clId="{AFD25962-FDFA-744E-92C0-ADA7518046DC}" dt="2025-03-24T06:52:55.811" v="13304" actId="164"/>
          <ac:spMkLst>
            <pc:docMk/>
            <pc:sldMk cId="2621517118" sldId="279"/>
            <ac:spMk id="13" creationId="{3CB11C24-17E7-B841-BF26-330BC80EB86C}"/>
          </ac:spMkLst>
        </pc:spChg>
        <pc:spChg chg="mod">
          <ac:chgData name="Shihan Lin" userId="517bc9a4-b57e-4436-bb3e-5f7e008e0867" providerId="ADAL" clId="{AFD25962-FDFA-744E-92C0-ADA7518046DC}" dt="2025-03-24T17:55:42.601" v="16617" actId="20577"/>
          <ac:spMkLst>
            <pc:docMk/>
            <pc:sldMk cId="2621517118" sldId="279"/>
            <ac:spMk id="14" creationId="{C8522B7F-9813-F67B-383B-248F76EE53FD}"/>
          </ac:spMkLst>
        </pc:spChg>
        <pc:spChg chg="mod">
          <ac:chgData name="Shihan Lin" userId="517bc9a4-b57e-4436-bb3e-5f7e008e0867" providerId="ADAL" clId="{AFD25962-FDFA-744E-92C0-ADA7518046DC}" dt="2025-03-24T06:53:02.842" v="13305" actId="164"/>
          <ac:spMkLst>
            <pc:docMk/>
            <pc:sldMk cId="2621517118" sldId="279"/>
            <ac:spMk id="39" creationId="{5631EEFD-9CC8-FC14-155B-C95AAC55F600}"/>
          </ac:spMkLst>
        </pc:spChg>
        <pc:spChg chg="mod">
          <ac:chgData name="Shihan Lin" userId="517bc9a4-b57e-4436-bb3e-5f7e008e0867" providerId="ADAL" clId="{AFD25962-FDFA-744E-92C0-ADA7518046DC}" dt="2025-03-24T06:53:02.842" v="13305" actId="164"/>
          <ac:spMkLst>
            <pc:docMk/>
            <pc:sldMk cId="2621517118" sldId="279"/>
            <ac:spMk id="40" creationId="{BFFB1720-A564-DA87-0549-AD85A9BA2D54}"/>
          </ac:spMkLst>
        </pc:spChg>
        <pc:spChg chg="mod">
          <ac:chgData name="Shihan Lin" userId="517bc9a4-b57e-4436-bb3e-5f7e008e0867" providerId="ADAL" clId="{AFD25962-FDFA-744E-92C0-ADA7518046DC}" dt="2025-03-24T06:53:02.842" v="13305" actId="164"/>
          <ac:spMkLst>
            <pc:docMk/>
            <pc:sldMk cId="2621517118" sldId="279"/>
            <ac:spMk id="41" creationId="{9210442F-E099-74E4-21F6-494AF4F5EEE1}"/>
          </ac:spMkLst>
        </pc:spChg>
        <pc:spChg chg="mod">
          <ac:chgData name="Shihan Lin" userId="517bc9a4-b57e-4436-bb3e-5f7e008e0867" providerId="ADAL" clId="{AFD25962-FDFA-744E-92C0-ADA7518046DC}" dt="2025-03-24T06:53:02.842" v="13305" actId="164"/>
          <ac:spMkLst>
            <pc:docMk/>
            <pc:sldMk cId="2621517118" sldId="279"/>
            <ac:spMk id="43" creationId="{EFBA1811-B965-5661-0123-DD0F478A2E86}"/>
          </ac:spMkLst>
        </pc:spChg>
        <pc:grpChg chg="add mod">
          <ac:chgData name="Shihan Lin" userId="517bc9a4-b57e-4436-bb3e-5f7e008e0867" providerId="ADAL" clId="{AFD25962-FDFA-744E-92C0-ADA7518046DC}" dt="2025-03-24T06:52:55.811" v="13304" actId="164"/>
          <ac:grpSpMkLst>
            <pc:docMk/>
            <pc:sldMk cId="2621517118" sldId="279"/>
            <ac:grpSpMk id="3" creationId="{95CF8572-0EB9-847B-1F7F-CAE5E190D581}"/>
          </ac:grpSpMkLst>
        </pc:grpChg>
        <pc:grpChg chg="add mod">
          <ac:chgData name="Shihan Lin" userId="517bc9a4-b57e-4436-bb3e-5f7e008e0867" providerId="ADAL" clId="{AFD25962-FDFA-744E-92C0-ADA7518046DC}" dt="2025-03-24T06:53:02.842" v="13305" actId="164"/>
          <ac:grpSpMkLst>
            <pc:docMk/>
            <pc:sldMk cId="2621517118" sldId="279"/>
            <ac:grpSpMk id="4" creationId="{1E68CBCC-5C50-D99B-04A3-5CA692EF1EFB}"/>
          </ac:grpSpMkLst>
        </pc:grpChg>
        <pc:picChg chg="mod">
          <ac:chgData name="Shihan Lin" userId="517bc9a4-b57e-4436-bb3e-5f7e008e0867" providerId="ADAL" clId="{AFD25962-FDFA-744E-92C0-ADA7518046DC}" dt="2025-03-24T06:52:55.811" v="13304" actId="164"/>
          <ac:picMkLst>
            <pc:docMk/>
            <pc:sldMk cId="2621517118" sldId="279"/>
            <ac:picMk id="6" creationId="{07C8B731-1782-0141-7EDB-4FE39F562ECB}"/>
          </ac:picMkLst>
        </pc:picChg>
        <pc:picChg chg="mod">
          <ac:chgData name="Shihan Lin" userId="517bc9a4-b57e-4436-bb3e-5f7e008e0867" providerId="ADAL" clId="{AFD25962-FDFA-744E-92C0-ADA7518046DC}" dt="2025-03-24T06:52:55.811" v="13304" actId="164"/>
          <ac:picMkLst>
            <pc:docMk/>
            <pc:sldMk cId="2621517118" sldId="279"/>
            <ac:picMk id="8" creationId="{91C8FE9D-DA94-0AB5-6237-A222B5FB3BB1}"/>
          </ac:picMkLst>
        </pc:picChg>
        <pc:picChg chg="mod">
          <ac:chgData name="Shihan Lin" userId="517bc9a4-b57e-4436-bb3e-5f7e008e0867" providerId="ADAL" clId="{AFD25962-FDFA-744E-92C0-ADA7518046DC}" dt="2025-03-24T06:53:02.842" v="13305" actId="164"/>
          <ac:picMkLst>
            <pc:docMk/>
            <pc:sldMk cId="2621517118" sldId="279"/>
            <ac:picMk id="36" creationId="{8AE3459C-509C-D3C5-BD22-5379AFF14B5B}"/>
          </ac:picMkLst>
        </pc:picChg>
        <pc:picChg chg="mod">
          <ac:chgData name="Shihan Lin" userId="517bc9a4-b57e-4436-bb3e-5f7e008e0867" providerId="ADAL" clId="{AFD25962-FDFA-744E-92C0-ADA7518046DC}" dt="2025-03-24T06:53:02.842" v="13305" actId="164"/>
          <ac:picMkLst>
            <pc:docMk/>
            <pc:sldMk cId="2621517118" sldId="279"/>
            <ac:picMk id="38" creationId="{02ED5655-C5B2-1A64-0BBF-11D3E7DE152B}"/>
          </ac:picMkLst>
        </pc:picChg>
        <pc:picChg chg="mod">
          <ac:chgData name="Shihan Lin" userId="517bc9a4-b57e-4436-bb3e-5f7e008e0867" providerId="ADAL" clId="{AFD25962-FDFA-744E-92C0-ADA7518046DC}" dt="2025-03-24T06:52:55.811" v="13304" actId="164"/>
          <ac:picMkLst>
            <pc:docMk/>
            <pc:sldMk cId="2621517118" sldId="279"/>
            <ac:picMk id="44" creationId="{99563E3C-25B4-28BB-1CFC-98A70EDB1D49}"/>
          </ac:picMkLst>
        </pc:picChg>
        <pc:picChg chg="mod">
          <ac:chgData name="Shihan Lin" userId="517bc9a4-b57e-4436-bb3e-5f7e008e0867" providerId="ADAL" clId="{AFD25962-FDFA-744E-92C0-ADA7518046DC}" dt="2025-03-24T06:53:02.842" v="13305" actId="164"/>
          <ac:picMkLst>
            <pc:docMk/>
            <pc:sldMk cId="2621517118" sldId="279"/>
            <ac:picMk id="45" creationId="{26A6BDCB-F5B3-C40E-2988-5A6FF4849B42}"/>
          </ac:picMkLst>
        </pc:picChg>
        <pc:cxnChg chg="mod">
          <ac:chgData name="Shihan Lin" userId="517bc9a4-b57e-4436-bb3e-5f7e008e0867" providerId="ADAL" clId="{AFD25962-FDFA-744E-92C0-ADA7518046DC}" dt="2025-03-24T06:53:02.842" v="13305" actId="164"/>
          <ac:cxnSpMkLst>
            <pc:docMk/>
            <pc:sldMk cId="2621517118" sldId="279"/>
            <ac:cxnSpMk id="42" creationId="{EDAF0865-CD9D-FE71-5D62-340E5DA37861}"/>
          </ac:cxnSpMkLst>
        </pc:cxnChg>
      </pc:sldChg>
      <pc:sldChg chg="add">
        <pc:chgData name="Shihan Lin" userId="517bc9a4-b57e-4436-bb3e-5f7e008e0867" providerId="ADAL" clId="{AFD25962-FDFA-744E-92C0-ADA7518046DC}" dt="2025-03-24T08:15:02.826" v="14125"/>
        <pc:sldMkLst>
          <pc:docMk/>
          <pc:sldMk cId="2455506646" sldId="280"/>
        </pc:sldMkLst>
      </pc:sldChg>
      <pc:sldChg chg="add del">
        <pc:chgData name="Shihan Lin" userId="517bc9a4-b57e-4436-bb3e-5f7e008e0867" providerId="ADAL" clId="{AFD25962-FDFA-744E-92C0-ADA7518046DC}" dt="2025-03-24T08:15:00.560" v="14124" actId="2696"/>
        <pc:sldMkLst>
          <pc:docMk/>
          <pc:sldMk cId="2991944605" sldId="280"/>
        </pc:sldMkLst>
      </pc:sldChg>
      <pc:sldChg chg="add">
        <pc:chgData name="Shihan Lin" userId="517bc9a4-b57e-4436-bb3e-5f7e008e0867" providerId="ADAL" clId="{AFD25962-FDFA-744E-92C0-ADA7518046DC}" dt="2025-03-24T08:15:02.826" v="14125"/>
        <pc:sldMkLst>
          <pc:docMk/>
          <pc:sldMk cId="1895866486" sldId="281"/>
        </pc:sldMkLst>
      </pc:sldChg>
      <pc:sldChg chg="add del">
        <pc:chgData name="Shihan Lin" userId="517bc9a4-b57e-4436-bb3e-5f7e008e0867" providerId="ADAL" clId="{AFD25962-FDFA-744E-92C0-ADA7518046DC}" dt="2025-03-24T08:15:00.560" v="14124" actId="2696"/>
        <pc:sldMkLst>
          <pc:docMk/>
          <pc:sldMk cId="2409982096" sldId="281"/>
        </pc:sldMkLst>
      </pc:sldChg>
      <pc:sldChg chg="modSp">
        <pc:chgData name="Shihan Lin" userId="517bc9a4-b57e-4436-bb3e-5f7e008e0867" providerId="ADAL" clId="{AFD25962-FDFA-744E-92C0-ADA7518046DC}" dt="2025-03-24T19:17:04.830" v="16729" actId="20577"/>
        <pc:sldMkLst>
          <pc:docMk/>
          <pc:sldMk cId="1412693098" sldId="288"/>
        </pc:sldMkLst>
        <pc:spChg chg="mod">
          <ac:chgData name="Shihan Lin" userId="517bc9a4-b57e-4436-bb3e-5f7e008e0867" providerId="ADAL" clId="{AFD25962-FDFA-744E-92C0-ADA7518046DC}" dt="2025-03-24T19:17:04.830" v="16729" actId="20577"/>
          <ac:spMkLst>
            <pc:docMk/>
            <pc:sldMk cId="1412693098" sldId="288"/>
            <ac:spMk id="7" creationId="{9BC051F7-1F38-C34F-8ECB-81E920641E12}"/>
          </ac:spMkLst>
        </pc:spChg>
      </pc:sldChg>
      <pc:sldChg chg="modSp mod modShow">
        <pc:chgData name="Shihan Lin" userId="517bc9a4-b57e-4436-bb3e-5f7e008e0867" providerId="ADAL" clId="{AFD25962-FDFA-744E-92C0-ADA7518046DC}" dt="2025-03-24T06:59:28.493" v="13432" actId="20577"/>
        <pc:sldMkLst>
          <pc:docMk/>
          <pc:sldMk cId="1054011409" sldId="289"/>
        </pc:sldMkLst>
        <pc:spChg chg="mod">
          <ac:chgData name="Shihan Lin" userId="517bc9a4-b57e-4436-bb3e-5f7e008e0867" providerId="ADAL" clId="{AFD25962-FDFA-744E-92C0-ADA7518046DC}" dt="2025-03-24T06:59:28.493" v="13432" actId="20577"/>
          <ac:spMkLst>
            <pc:docMk/>
            <pc:sldMk cId="1054011409" sldId="289"/>
            <ac:spMk id="2" creationId="{0C4D668B-02BA-0644-8609-AA910EAC631A}"/>
          </ac:spMkLst>
        </pc:spChg>
      </pc:sldChg>
      <pc:sldChg chg="modSp mod">
        <pc:chgData name="Shihan Lin" userId="517bc9a4-b57e-4436-bb3e-5f7e008e0867" providerId="ADAL" clId="{AFD25962-FDFA-744E-92C0-ADA7518046DC}" dt="2025-03-24T08:57:23.688" v="16096" actId="20577"/>
        <pc:sldMkLst>
          <pc:docMk/>
          <pc:sldMk cId="1157665934" sldId="291"/>
        </pc:sldMkLst>
        <pc:graphicFrameChg chg="modGraphic">
          <ac:chgData name="Shihan Lin" userId="517bc9a4-b57e-4436-bb3e-5f7e008e0867" providerId="ADAL" clId="{AFD25962-FDFA-744E-92C0-ADA7518046DC}" dt="2025-03-24T08:57:23.688" v="16096" actId="20577"/>
          <ac:graphicFrameMkLst>
            <pc:docMk/>
            <pc:sldMk cId="1157665934" sldId="291"/>
            <ac:graphicFrameMk id="4" creationId="{04468A72-DDDA-A2BA-53B6-0539CA91E387}"/>
          </ac:graphicFrameMkLst>
        </pc:graphicFrameChg>
      </pc:sldChg>
      <pc:sldChg chg="modSp mod">
        <pc:chgData name="Shihan Lin" userId="517bc9a4-b57e-4436-bb3e-5f7e008e0867" providerId="ADAL" clId="{AFD25962-FDFA-744E-92C0-ADA7518046DC}" dt="2025-03-24T06:59:09.042" v="13398" actId="20577"/>
        <pc:sldMkLst>
          <pc:docMk/>
          <pc:sldMk cId="1943105128" sldId="292"/>
        </pc:sldMkLst>
        <pc:spChg chg="mod">
          <ac:chgData name="Shihan Lin" userId="517bc9a4-b57e-4436-bb3e-5f7e008e0867" providerId="ADAL" clId="{AFD25962-FDFA-744E-92C0-ADA7518046DC}" dt="2025-03-24T06:59:09.042" v="13398" actId="20577"/>
          <ac:spMkLst>
            <pc:docMk/>
            <pc:sldMk cId="1943105128" sldId="292"/>
            <ac:spMk id="2" creationId="{620DEB01-9833-FE43-8D01-52A2A14AEF57}"/>
          </ac:spMkLst>
        </pc:spChg>
      </pc:sldChg>
      <pc:sldChg chg="modSp">
        <pc:chgData name="Shihan Lin" userId="517bc9a4-b57e-4436-bb3e-5f7e008e0867" providerId="ADAL" clId="{AFD25962-FDFA-744E-92C0-ADA7518046DC}" dt="2025-03-24T08:57:27.695" v="16097"/>
        <pc:sldMkLst>
          <pc:docMk/>
          <pc:sldMk cId="1524606577" sldId="293"/>
        </pc:sldMkLst>
        <pc:graphicFrameChg chg="mod">
          <ac:chgData name="Shihan Lin" userId="517bc9a4-b57e-4436-bb3e-5f7e008e0867" providerId="ADAL" clId="{AFD25962-FDFA-744E-92C0-ADA7518046DC}" dt="2025-03-24T08:57:27.695" v="16097"/>
          <ac:graphicFrameMkLst>
            <pc:docMk/>
            <pc:sldMk cId="1524606577" sldId="293"/>
            <ac:graphicFrameMk id="4" creationId="{04468A72-DDDA-A2BA-53B6-0539CA91E387}"/>
          </ac:graphicFrameMkLst>
        </pc:graphicFrameChg>
      </pc:sldChg>
      <pc:sldChg chg="modSp mod modNotesTx">
        <pc:chgData name="Shihan Lin" userId="517bc9a4-b57e-4436-bb3e-5f7e008e0867" providerId="ADAL" clId="{AFD25962-FDFA-744E-92C0-ADA7518046DC}" dt="2025-03-24T19:12:54.616" v="16707" actId="20577"/>
        <pc:sldMkLst>
          <pc:docMk/>
          <pc:sldMk cId="2733813828" sldId="295"/>
        </pc:sldMkLst>
        <pc:spChg chg="mod">
          <ac:chgData name="Shihan Lin" userId="517bc9a4-b57e-4436-bb3e-5f7e008e0867" providerId="ADAL" clId="{AFD25962-FDFA-744E-92C0-ADA7518046DC}" dt="2025-03-24T19:12:54.616" v="16707" actId="20577"/>
          <ac:spMkLst>
            <pc:docMk/>
            <pc:sldMk cId="2733813828" sldId="295"/>
            <ac:spMk id="16" creationId="{51426751-D94F-CB48-A5CE-FCBBF97AD0CE}"/>
          </ac:spMkLst>
        </pc:spChg>
      </pc:sldChg>
      <pc:sldChg chg="addSp delSp modSp mod modNotesTx">
        <pc:chgData name="Shihan Lin" userId="517bc9a4-b57e-4436-bb3e-5f7e008e0867" providerId="ADAL" clId="{AFD25962-FDFA-744E-92C0-ADA7518046DC}" dt="2025-03-24T23:26:41.180" v="16919" actId="20577"/>
        <pc:sldMkLst>
          <pc:docMk/>
          <pc:sldMk cId="571213925" sldId="296"/>
        </pc:sldMkLst>
        <pc:spChg chg="mod">
          <ac:chgData name="Shihan Lin" userId="517bc9a4-b57e-4436-bb3e-5f7e008e0867" providerId="ADAL" clId="{AFD25962-FDFA-744E-92C0-ADA7518046DC}" dt="2025-03-24T05:49:46.249" v="11807" actId="20577"/>
          <ac:spMkLst>
            <pc:docMk/>
            <pc:sldMk cId="571213925" sldId="296"/>
            <ac:spMk id="2" creationId="{F7CF76BF-5FFD-1935-40F2-5B119D7352B1}"/>
          </ac:spMkLst>
        </pc:spChg>
        <pc:spChg chg="add mod">
          <ac:chgData name="Shihan Lin" userId="517bc9a4-b57e-4436-bb3e-5f7e008e0867" providerId="ADAL" clId="{AFD25962-FDFA-744E-92C0-ADA7518046DC}" dt="2025-03-24T23:26:03.836" v="16851" actId="1076"/>
          <ac:spMkLst>
            <pc:docMk/>
            <pc:sldMk cId="571213925" sldId="296"/>
            <ac:spMk id="3" creationId="{91A173E9-FF3D-0870-9168-EB7D3050B921}"/>
          </ac:spMkLst>
        </pc:spChg>
        <pc:spChg chg="mod">
          <ac:chgData name="Shihan Lin" userId="517bc9a4-b57e-4436-bb3e-5f7e008e0867" providerId="ADAL" clId="{AFD25962-FDFA-744E-92C0-ADA7518046DC}" dt="2025-03-24T23:26:41.180" v="16919" actId="20577"/>
          <ac:spMkLst>
            <pc:docMk/>
            <pc:sldMk cId="571213925" sldId="296"/>
            <ac:spMk id="7" creationId="{1ACAC7F0-8231-8CA7-A403-0FEC67952B7A}"/>
          </ac:spMkLst>
        </pc:spChg>
        <pc:graphicFrameChg chg="add del mod">
          <ac:chgData name="Shihan Lin" userId="517bc9a4-b57e-4436-bb3e-5f7e008e0867" providerId="ADAL" clId="{AFD25962-FDFA-744E-92C0-ADA7518046DC}" dt="2025-03-24T05:42:54.672" v="11706" actId="478"/>
          <ac:graphicFrameMkLst>
            <pc:docMk/>
            <pc:sldMk cId="571213925" sldId="296"/>
            <ac:graphicFrameMk id="3" creationId="{09638616-C3E2-995D-6BD0-B71E0C79EE6E}"/>
          </ac:graphicFrameMkLst>
        </pc:graphicFrameChg>
        <pc:graphicFrameChg chg="add mod">
          <ac:chgData name="Shihan Lin" userId="517bc9a4-b57e-4436-bb3e-5f7e008e0867" providerId="ADAL" clId="{AFD25962-FDFA-744E-92C0-ADA7518046DC}" dt="2025-03-24T23:25:45.428" v="16849" actId="1076"/>
          <ac:graphicFrameMkLst>
            <pc:docMk/>
            <pc:sldMk cId="571213925" sldId="296"/>
            <ac:graphicFrameMk id="4" creationId="{CA1F2C6F-82BF-09F1-0AD6-9A34BF84A90A}"/>
          </ac:graphicFrameMkLst>
        </pc:graphicFrameChg>
        <pc:picChg chg="del mod">
          <ac:chgData name="Shihan Lin" userId="517bc9a4-b57e-4436-bb3e-5f7e008e0867" providerId="ADAL" clId="{AFD25962-FDFA-744E-92C0-ADA7518046DC}" dt="2025-03-24T05:46:17.392" v="11777" actId="21"/>
          <ac:picMkLst>
            <pc:docMk/>
            <pc:sldMk cId="571213925" sldId="296"/>
            <ac:picMk id="8" creationId="{E4CFA9EF-DD0B-8B0A-974F-FF3B5F97A3C0}"/>
          </ac:picMkLst>
        </pc:picChg>
      </pc:sldChg>
      <pc:sldChg chg="addSp modSp mod modAnim modNotesTx">
        <pc:chgData name="Shihan Lin" userId="517bc9a4-b57e-4436-bb3e-5f7e008e0867" providerId="ADAL" clId="{AFD25962-FDFA-744E-92C0-ADA7518046DC}" dt="2025-03-24T23:32:23.486" v="17022" actId="20577"/>
        <pc:sldMkLst>
          <pc:docMk/>
          <pc:sldMk cId="1212209386" sldId="297"/>
        </pc:sldMkLst>
        <pc:spChg chg="mod">
          <ac:chgData name="Shihan Lin" userId="517bc9a4-b57e-4436-bb3e-5f7e008e0867" providerId="ADAL" clId="{AFD25962-FDFA-744E-92C0-ADA7518046DC}" dt="2025-03-24T23:32:23.486" v="17022" actId="20577"/>
          <ac:spMkLst>
            <pc:docMk/>
            <pc:sldMk cId="1212209386" sldId="297"/>
            <ac:spMk id="3" creationId="{31156B57-E45F-70E2-A999-6C11A6214D7F}"/>
          </ac:spMkLst>
        </pc:spChg>
        <pc:spChg chg="mod">
          <ac:chgData name="Shihan Lin" userId="517bc9a4-b57e-4436-bb3e-5f7e008e0867" providerId="ADAL" clId="{AFD25962-FDFA-744E-92C0-ADA7518046DC}" dt="2025-03-24T05:59:11.025" v="11920" actId="164"/>
          <ac:spMkLst>
            <pc:docMk/>
            <pc:sldMk cId="1212209386" sldId="297"/>
            <ac:spMk id="55" creationId="{162A96AD-698F-5CC9-F8CF-0D5F0E84CBB8}"/>
          </ac:spMkLst>
        </pc:spChg>
        <pc:spChg chg="mod">
          <ac:chgData name="Shihan Lin" userId="517bc9a4-b57e-4436-bb3e-5f7e008e0867" providerId="ADAL" clId="{AFD25962-FDFA-744E-92C0-ADA7518046DC}" dt="2025-03-24T05:59:11.025" v="11920" actId="164"/>
          <ac:spMkLst>
            <pc:docMk/>
            <pc:sldMk cId="1212209386" sldId="297"/>
            <ac:spMk id="58" creationId="{82B39F55-2A8C-079B-BC02-882E09A7DF2A}"/>
          </ac:spMkLst>
        </pc:spChg>
        <pc:grpChg chg="add mod">
          <ac:chgData name="Shihan Lin" userId="517bc9a4-b57e-4436-bb3e-5f7e008e0867" providerId="ADAL" clId="{AFD25962-FDFA-744E-92C0-ADA7518046DC}" dt="2025-03-24T05:59:22.481" v="11925" actId="1036"/>
          <ac:grpSpMkLst>
            <pc:docMk/>
            <pc:sldMk cId="1212209386" sldId="297"/>
            <ac:grpSpMk id="6" creationId="{0ACFD3EE-9BAA-8490-DC66-E404245DB176}"/>
          </ac:grpSpMkLst>
        </pc:grpChg>
        <pc:grpChg chg="mod">
          <ac:chgData name="Shihan Lin" userId="517bc9a4-b57e-4436-bb3e-5f7e008e0867" providerId="ADAL" clId="{AFD25962-FDFA-744E-92C0-ADA7518046DC}" dt="2025-03-24T05:59:11.025" v="11920" actId="164"/>
          <ac:grpSpMkLst>
            <pc:docMk/>
            <pc:sldMk cId="1212209386" sldId="297"/>
            <ac:grpSpMk id="54" creationId="{17B1FF0F-175C-E3D5-DE1E-CAFB04E22E96}"/>
          </ac:grpSpMkLst>
        </pc:grpChg>
      </pc:sldChg>
      <pc:sldChg chg="modSp modAnim">
        <pc:chgData name="Shihan Lin" userId="517bc9a4-b57e-4436-bb3e-5f7e008e0867" providerId="ADAL" clId="{AFD25962-FDFA-744E-92C0-ADA7518046DC}" dt="2025-03-24T16:37:15.079" v="16338" actId="20577"/>
        <pc:sldMkLst>
          <pc:docMk/>
          <pc:sldMk cId="1418098209" sldId="298"/>
        </pc:sldMkLst>
        <pc:spChg chg="mod">
          <ac:chgData name="Shihan Lin" userId="517bc9a4-b57e-4436-bb3e-5f7e008e0867" providerId="ADAL" clId="{AFD25962-FDFA-744E-92C0-ADA7518046DC}" dt="2025-03-24T16:37:15.079" v="16338" actId="20577"/>
          <ac:spMkLst>
            <pc:docMk/>
            <pc:sldMk cId="1418098209" sldId="298"/>
            <ac:spMk id="3" creationId="{66ADB5D3-3C22-1C72-D32B-A01B4BCADAB9}"/>
          </ac:spMkLst>
        </pc:spChg>
      </pc:sldChg>
      <pc:sldChg chg="addSp delSp modSp mod delAnim modAnim">
        <pc:chgData name="Shihan Lin" userId="517bc9a4-b57e-4436-bb3e-5f7e008e0867" providerId="ADAL" clId="{AFD25962-FDFA-744E-92C0-ADA7518046DC}" dt="2025-03-24T16:47:59.888" v="16389" actId="1037"/>
        <pc:sldMkLst>
          <pc:docMk/>
          <pc:sldMk cId="3897858134" sldId="299"/>
        </pc:sldMkLst>
        <pc:spChg chg="mod">
          <ac:chgData name="Shihan Lin" userId="517bc9a4-b57e-4436-bb3e-5f7e008e0867" providerId="ADAL" clId="{AFD25962-FDFA-744E-92C0-ADA7518046DC}" dt="2025-03-24T16:47:37.343" v="16372" actId="20577"/>
          <ac:spMkLst>
            <pc:docMk/>
            <pc:sldMk cId="3897858134" sldId="299"/>
            <ac:spMk id="2" creationId="{0BE23650-C5BB-8D02-F2E6-B7D6E7DEFF53}"/>
          </ac:spMkLst>
        </pc:spChg>
        <pc:spChg chg="mod">
          <ac:chgData name="Shihan Lin" userId="517bc9a4-b57e-4436-bb3e-5f7e008e0867" providerId="ADAL" clId="{AFD25962-FDFA-744E-92C0-ADA7518046DC}" dt="2025-03-24T06:45:34.952" v="13241" actId="1076"/>
          <ac:spMkLst>
            <pc:docMk/>
            <pc:sldMk cId="3897858134" sldId="299"/>
            <ac:spMk id="3" creationId="{438BA377-F7DA-E998-5AB2-B1CF57E91956}"/>
          </ac:spMkLst>
        </pc:spChg>
        <pc:spChg chg="add del mod">
          <ac:chgData name="Shihan Lin" userId="517bc9a4-b57e-4436-bb3e-5f7e008e0867" providerId="ADAL" clId="{AFD25962-FDFA-744E-92C0-ADA7518046DC}" dt="2025-03-24T06:46:02.175" v="13270"/>
          <ac:spMkLst>
            <pc:docMk/>
            <pc:sldMk cId="3897858134" sldId="299"/>
            <ac:spMk id="4" creationId="{87C5F38C-791F-A725-3D7A-3479946C1308}"/>
          </ac:spMkLst>
        </pc:spChg>
        <pc:spChg chg="add mod">
          <ac:chgData name="Shihan Lin" userId="517bc9a4-b57e-4436-bb3e-5f7e008e0867" providerId="ADAL" clId="{AFD25962-FDFA-744E-92C0-ADA7518046DC}" dt="2025-03-24T06:46:53.221" v="13277" actId="1035"/>
          <ac:spMkLst>
            <pc:docMk/>
            <pc:sldMk cId="3897858134" sldId="299"/>
            <ac:spMk id="6" creationId="{EB6EC9B0-6652-B340-B7FD-C5CAF363020B}"/>
          </ac:spMkLst>
        </pc:spChg>
        <pc:spChg chg="mod">
          <ac:chgData name="Shihan Lin" userId="517bc9a4-b57e-4436-bb3e-5f7e008e0867" providerId="ADAL" clId="{AFD25962-FDFA-744E-92C0-ADA7518046DC}" dt="2025-03-24T06:23:03.440" v="12659" actId="165"/>
          <ac:spMkLst>
            <pc:docMk/>
            <pc:sldMk cId="3897858134" sldId="299"/>
            <ac:spMk id="12" creationId="{AA464148-AB6B-9AD0-E340-7702D76FEAA6}"/>
          </ac:spMkLst>
        </pc:spChg>
        <pc:spChg chg="mod">
          <ac:chgData name="Shihan Lin" userId="517bc9a4-b57e-4436-bb3e-5f7e008e0867" providerId="ADAL" clId="{AFD25962-FDFA-744E-92C0-ADA7518046DC}" dt="2025-03-24T06:23:27.297" v="12665" actId="1076"/>
          <ac:spMkLst>
            <pc:docMk/>
            <pc:sldMk cId="3897858134" sldId="299"/>
            <ac:spMk id="14" creationId="{6BE2EFBB-B786-B320-B355-918C2677FB66}"/>
          </ac:spMkLst>
        </pc:spChg>
        <pc:spChg chg="add del mod">
          <ac:chgData name="Shihan Lin" userId="517bc9a4-b57e-4436-bb3e-5f7e008e0867" providerId="ADAL" clId="{AFD25962-FDFA-744E-92C0-ADA7518046DC}" dt="2025-03-24T06:41:36.114" v="13179" actId="478"/>
          <ac:spMkLst>
            <pc:docMk/>
            <pc:sldMk cId="3897858134" sldId="299"/>
            <ac:spMk id="17" creationId="{36539D80-B459-ED5E-B8B0-04319AC5D8DE}"/>
          </ac:spMkLst>
        </pc:spChg>
        <pc:spChg chg="add mod">
          <ac:chgData name="Shihan Lin" userId="517bc9a4-b57e-4436-bb3e-5f7e008e0867" providerId="ADAL" clId="{AFD25962-FDFA-744E-92C0-ADA7518046DC}" dt="2025-03-24T06:46:53.221" v="13277" actId="1035"/>
          <ac:spMkLst>
            <pc:docMk/>
            <pc:sldMk cId="3897858134" sldId="299"/>
            <ac:spMk id="19" creationId="{5D15745C-A78B-71BA-C8EF-AAC0EE4F3FB3}"/>
          </ac:spMkLst>
        </pc:spChg>
        <pc:spChg chg="mod topLvl">
          <ac:chgData name="Shihan Lin" userId="517bc9a4-b57e-4436-bb3e-5f7e008e0867" providerId="ADAL" clId="{AFD25962-FDFA-744E-92C0-ADA7518046DC}" dt="2025-03-24T06:33:51.839" v="12991" actId="164"/>
          <ac:spMkLst>
            <pc:docMk/>
            <pc:sldMk cId="3897858134" sldId="299"/>
            <ac:spMk id="48" creationId="{53321BB7-D9E4-C9E0-88BB-12A340917FFC}"/>
          </ac:spMkLst>
        </pc:spChg>
        <pc:spChg chg="mod topLvl">
          <ac:chgData name="Shihan Lin" userId="517bc9a4-b57e-4436-bb3e-5f7e008e0867" providerId="ADAL" clId="{AFD25962-FDFA-744E-92C0-ADA7518046DC}" dt="2025-03-24T06:46:53.221" v="13277" actId="1035"/>
          <ac:spMkLst>
            <pc:docMk/>
            <pc:sldMk cId="3897858134" sldId="299"/>
            <ac:spMk id="51" creationId="{243BC7CA-F957-0F19-AE13-E72AC889FFC2}"/>
          </ac:spMkLst>
        </pc:spChg>
        <pc:spChg chg="mod">
          <ac:chgData name="Shihan Lin" userId="517bc9a4-b57e-4436-bb3e-5f7e008e0867" providerId="ADAL" clId="{AFD25962-FDFA-744E-92C0-ADA7518046DC}" dt="2025-03-24T06:23:42.700" v="12667" actId="404"/>
          <ac:spMkLst>
            <pc:docMk/>
            <pc:sldMk cId="3897858134" sldId="299"/>
            <ac:spMk id="52" creationId="{15033665-1436-3E5C-5A0B-C289F76DEF8A}"/>
          </ac:spMkLst>
        </pc:spChg>
        <pc:spChg chg="mod topLvl">
          <ac:chgData name="Shihan Lin" userId="517bc9a4-b57e-4436-bb3e-5f7e008e0867" providerId="ADAL" clId="{AFD25962-FDFA-744E-92C0-ADA7518046DC}" dt="2025-03-24T16:47:59.888" v="16389" actId="1037"/>
          <ac:spMkLst>
            <pc:docMk/>
            <pc:sldMk cId="3897858134" sldId="299"/>
            <ac:spMk id="60" creationId="{6C533B54-82B0-F051-ED87-F6B3E80E203A}"/>
          </ac:spMkLst>
        </pc:spChg>
        <pc:spChg chg="mod topLvl">
          <ac:chgData name="Shihan Lin" userId="517bc9a4-b57e-4436-bb3e-5f7e008e0867" providerId="ADAL" clId="{AFD25962-FDFA-744E-92C0-ADA7518046DC}" dt="2025-03-24T06:46:53.221" v="13277" actId="1035"/>
          <ac:spMkLst>
            <pc:docMk/>
            <pc:sldMk cId="3897858134" sldId="299"/>
            <ac:spMk id="73" creationId="{64E924D7-C88E-94EC-D916-9905810AFD01}"/>
          </ac:spMkLst>
        </pc:spChg>
        <pc:spChg chg="mod topLvl">
          <ac:chgData name="Shihan Lin" userId="517bc9a4-b57e-4436-bb3e-5f7e008e0867" providerId="ADAL" clId="{AFD25962-FDFA-744E-92C0-ADA7518046DC}" dt="2025-03-24T06:47:02.834" v="13278" actId="14100"/>
          <ac:spMkLst>
            <pc:docMk/>
            <pc:sldMk cId="3897858134" sldId="299"/>
            <ac:spMk id="86" creationId="{AC00D38D-730F-416B-787C-652069AE9DD6}"/>
          </ac:spMkLst>
        </pc:spChg>
        <pc:spChg chg="mod">
          <ac:chgData name="Shihan Lin" userId="517bc9a4-b57e-4436-bb3e-5f7e008e0867" providerId="ADAL" clId="{AFD25962-FDFA-744E-92C0-ADA7518046DC}" dt="2025-03-24T06:23:10.975" v="12661" actId="1076"/>
          <ac:spMkLst>
            <pc:docMk/>
            <pc:sldMk cId="3897858134" sldId="299"/>
            <ac:spMk id="96" creationId="{FCBCD223-BD01-7AF6-6424-10789EEF73E7}"/>
          </ac:spMkLst>
        </pc:spChg>
        <pc:spChg chg="del">
          <ac:chgData name="Shihan Lin" userId="517bc9a4-b57e-4436-bb3e-5f7e008e0867" providerId="ADAL" clId="{AFD25962-FDFA-744E-92C0-ADA7518046DC}" dt="2025-03-24T06:22:57.266" v="12657" actId="478"/>
          <ac:spMkLst>
            <pc:docMk/>
            <pc:sldMk cId="3897858134" sldId="299"/>
            <ac:spMk id="99" creationId="{6E2677BB-05E4-1CEA-E430-443BD26D5D4E}"/>
          </ac:spMkLst>
        </pc:spChg>
        <pc:grpChg chg="add mod">
          <ac:chgData name="Shihan Lin" userId="517bc9a4-b57e-4436-bb3e-5f7e008e0867" providerId="ADAL" clId="{AFD25962-FDFA-744E-92C0-ADA7518046DC}" dt="2025-03-24T06:46:53.221" v="13277" actId="1035"/>
          <ac:grpSpMkLst>
            <pc:docMk/>
            <pc:sldMk cId="3897858134" sldId="299"/>
            <ac:grpSpMk id="8" creationId="{71A2521C-2FAC-BBE5-0C41-3D132B7FCB25}"/>
          </ac:grpSpMkLst>
        </pc:grpChg>
        <pc:grpChg chg="mod">
          <ac:chgData name="Shihan Lin" userId="517bc9a4-b57e-4436-bb3e-5f7e008e0867" providerId="ADAL" clId="{AFD25962-FDFA-744E-92C0-ADA7518046DC}" dt="2025-03-24T06:46:53.221" v="13277" actId="1035"/>
          <ac:grpSpMkLst>
            <pc:docMk/>
            <pc:sldMk cId="3897858134" sldId="299"/>
            <ac:grpSpMk id="15" creationId="{4812767B-C331-D428-3CAD-FA0C95B754E2}"/>
          </ac:grpSpMkLst>
        </pc:grpChg>
        <pc:picChg chg="mod">
          <ac:chgData name="Shihan Lin" userId="517bc9a4-b57e-4436-bb3e-5f7e008e0867" providerId="ADAL" clId="{AFD25962-FDFA-744E-92C0-ADA7518046DC}" dt="2025-03-24T06:46:53.221" v="13277" actId="1035"/>
          <ac:picMkLst>
            <pc:docMk/>
            <pc:sldMk cId="3897858134" sldId="299"/>
            <ac:picMk id="9" creationId="{9456F2DE-57F9-7239-E3DC-FA7B6083CE9B}"/>
          </ac:picMkLst>
        </pc:picChg>
        <pc:picChg chg="mod">
          <ac:chgData name="Shihan Lin" userId="517bc9a4-b57e-4436-bb3e-5f7e008e0867" providerId="ADAL" clId="{AFD25962-FDFA-744E-92C0-ADA7518046DC}" dt="2025-03-24T06:33:51.839" v="12991" actId="164"/>
          <ac:picMkLst>
            <pc:docMk/>
            <pc:sldMk cId="3897858134" sldId="299"/>
            <ac:picMk id="11" creationId="{63E9FD52-A411-43DB-DABD-C38550FC8F31}"/>
          </ac:picMkLst>
        </pc:picChg>
        <pc:picChg chg="mod topLvl">
          <ac:chgData name="Shihan Lin" userId="517bc9a4-b57e-4436-bb3e-5f7e008e0867" providerId="ADAL" clId="{AFD25962-FDFA-744E-92C0-ADA7518046DC}" dt="2025-03-24T06:46:53.221" v="13277" actId="1035"/>
          <ac:picMkLst>
            <pc:docMk/>
            <pc:sldMk cId="3897858134" sldId="299"/>
            <ac:picMk id="50" creationId="{B078A6EE-73B7-FA74-0F98-1F6391649FAE}"/>
          </ac:picMkLst>
        </pc:picChg>
        <pc:cxnChg chg="add mod">
          <ac:chgData name="Shihan Lin" userId="517bc9a4-b57e-4436-bb3e-5f7e008e0867" providerId="ADAL" clId="{AFD25962-FDFA-744E-92C0-ADA7518046DC}" dt="2025-03-24T06:36:30.776" v="13003" actId="692"/>
          <ac:cxnSpMkLst>
            <pc:docMk/>
            <pc:sldMk cId="3897858134" sldId="299"/>
            <ac:cxnSpMk id="7" creationId="{925F4C2A-1202-E2A0-ED18-7823F0BE071A}"/>
          </ac:cxnSpMkLst>
        </pc:cxnChg>
        <pc:cxnChg chg="add del mod">
          <ac:chgData name="Shihan Lin" userId="517bc9a4-b57e-4436-bb3e-5f7e008e0867" providerId="ADAL" clId="{AFD25962-FDFA-744E-92C0-ADA7518046DC}" dt="2025-03-24T06:41:36.114" v="13179" actId="478"/>
          <ac:cxnSpMkLst>
            <pc:docMk/>
            <pc:sldMk cId="3897858134" sldId="299"/>
            <ac:cxnSpMk id="13" creationId="{426838CB-60D2-AB5E-9F15-26D42D926AE7}"/>
          </ac:cxnSpMkLst>
        </pc:cxnChg>
        <pc:cxnChg chg="mod">
          <ac:chgData name="Shihan Lin" userId="517bc9a4-b57e-4436-bb3e-5f7e008e0867" providerId="ADAL" clId="{AFD25962-FDFA-744E-92C0-ADA7518046DC}" dt="2025-03-24T06:36:26.071" v="13002" actId="692"/>
          <ac:cxnSpMkLst>
            <pc:docMk/>
            <pc:sldMk cId="3897858134" sldId="299"/>
            <ac:cxnSpMk id="32" creationId="{B83308C1-7692-50F3-4C41-FF8450BD6AA2}"/>
          </ac:cxnSpMkLst>
        </pc:cxnChg>
        <pc:cxnChg chg="mod">
          <ac:chgData name="Shihan Lin" userId="517bc9a4-b57e-4436-bb3e-5f7e008e0867" providerId="ADAL" clId="{AFD25962-FDFA-744E-92C0-ADA7518046DC}" dt="2025-03-24T06:36:26.071" v="13002" actId="692"/>
          <ac:cxnSpMkLst>
            <pc:docMk/>
            <pc:sldMk cId="3897858134" sldId="299"/>
            <ac:cxnSpMk id="34" creationId="{73E0BB97-5688-C88E-A3AF-D5B741878F69}"/>
          </ac:cxnSpMkLst>
        </pc:cxnChg>
        <pc:cxnChg chg="mod">
          <ac:chgData name="Shihan Lin" userId="517bc9a4-b57e-4436-bb3e-5f7e008e0867" providerId="ADAL" clId="{AFD25962-FDFA-744E-92C0-ADA7518046DC}" dt="2025-03-24T06:36:26.071" v="13002" actId="692"/>
          <ac:cxnSpMkLst>
            <pc:docMk/>
            <pc:sldMk cId="3897858134" sldId="299"/>
            <ac:cxnSpMk id="41" creationId="{5AED9965-8AD8-8B1A-9476-68BAE7AB8613}"/>
          </ac:cxnSpMkLst>
        </pc:cxnChg>
        <pc:cxnChg chg="del mod">
          <ac:chgData name="Shihan Lin" userId="517bc9a4-b57e-4436-bb3e-5f7e008e0867" providerId="ADAL" clId="{AFD25962-FDFA-744E-92C0-ADA7518046DC}" dt="2025-03-24T06:27:41.700" v="12841" actId="478"/>
          <ac:cxnSpMkLst>
            <pc:docMk/>
            <pc:sldMk cId="3897858134" sldId="299"/>
            <ac:cxnSpMk id="81" creationId="{3B519894-C027-0F63-7125-21265AD62883}"/>
          </ac:cxnSpMkLst>
        </pc:cxnChg>
      </pc:sldChg>
      <pc:sldChg chg="addSp delSp modSp mod">
        <pc:chgData name="Shihan Lin" userId="517bc9a4-b57e-4436-bb3e-5f7e008e0867" providerId="ADAL" clId="{AFD25962-FDFA-744E-92C0-ADA7518046DC}" dt="2025-03-24T09:14:41.336" v="16181"/>
        <pc:sldMkLst>
          <pc:docMk/>
          <pc:sldMk cId="838285409" sldId="300"/>
        </pc:sldMkLst>
        <pc:spChg chg="add mod">
          <ac:chgData name="Shihan Lin" userId="517bc9a4-b57e-4436-bb3e-5f7e008e0867" providerId="ADAL" clId="{AFD25962-FDFA-744E-92C0-ADA7518046DC}" dt="2025-03-24T09:14:41.336" v="16181"/>
          <ac:spMkLst>
            <pc:docMk/>
            <pc:sldMk cId="838285409" sldId="300"/>
            <ac:spMk id="4" creationId="{E91C8F55-2789-8BAB-9A7E-5F27CCE68CD7}"/>
          </ac:spMkLst>
        </pc:spChg>
        <pc:spChg chg="del topLvl">
          <ac:chgData name="Shihan Lin" userId="517bc9a4-b57e-4436-bb3e-5f7e008e0867" providerId="ADAL" clId="{AFD25962-FDFA-744E-92C0-ADA7518046DC}" dt="2025-03-24T09:14:40.942" v="16180" actId="478"/>
          <ac:spMkLst>
            <pc:docMk/>
            <pc:sldMk cId="838285409" sldId="300"/>
            <ac:spMk id="24" creationId="{DA2DD729-177F-439D-F7CE-0D0EB670F40B}"/>
          </ac:spMkLst>
        </pc:spChg>
        <pc:grpChg chg="del mod">
          <ac:chgData name="Shihan Lin" userId="517bc9a4-b57e-4436-bb3e-5f7e008e0867" providerId="ADAL" clId="{AFD25962-FDFA-744E-92C0-ADA7518046DC}" dt="2025-03-24T09:14:40.942" v="16180" actId="478"/>
          <ac:grpSpMkLst>
            <pc:docMk/>
            <pc:sldMk cId="838285409" sldId="300"/>
            <ac:grpSpMk id="25" creationId="{B5C7371E-43DB-D74C-DB5F-A071BEF7FDB6}"/>
          </ac:grpSpMkLst>
        </pc:grpChg>
        <pc:graphicFrameChg chg="topLvl">
          <ac:chgData name="Shihan Lin" userId="517bc9a4-b57e-4436-bb3e-5f7e008e0867" providerId="ADAL" clId="{AFD25962-FDFA-744E-92C0-ADA7518046DC}" dt="2025-03-24T09:14:40.942" v="16180" actId="478"/>
          <ac:graphicFrameMkLst>
            <pc:docMk/>
            <pc:sldMk cId="838285409" sldId="300"/>
            <ac:graphicFrameMk id="15" creationId="{C6E69280-2213-9A62-C69A-3E313FDB9E30}"/>
          </ac:graphicFrameMkLst>
        </pc:graphicFrameChg>
      </pc:sldChg>
      <pc:sldChg chg="modSp mod">
        <pc:chgData name="Shihan Lin" userId="517bc9a4-b57e-4436-bb3e-5f7e008e0867" providerId="ADAL" clId="{AFD25962-FDFA-744E-92C0-ADA7518046DC}" dt="2025-03-24T09:14:37.018" v="16179" actId="1035"/>
        <pc:sldMkLst>
          <pc:docMk/>
          <pc:sldMk cId="937504121" sldId="303"/>
        </pc:sldMkLst>
        <pc:spChg chg="mod">
          <ac:chgData name="Shihan Lin" userId="517bc9a4-b57e-4436-bb3e-5f7e008e0867" providerId="ADAL" clId="{AFD25962-FDFA-744E-92C0-ADA7518046DC}" dt="2025-03-24T09:14:37.018" v="16179" actId="1035"/>
          <ac:spMkLst>
            <pc:docMk/>
            <pc:sldMk cId="937504121" sldId="303"/>
            <ac:spMk id="24" creationId="{7C54F9EA-FCE3-7EBB-9737-1FD3A297E276}"/>
          </ac:spMkLst>
        </pc:spChg>
      </pc:sldChg>
      <pc:sldChg chg="modSp mod">
        <pc:chgData name="Shihan Lin" userId="517bc9a4-b57e-4436-bb3e-5f7e008e0867" providerId="ADAL" clId="{AFD25962-FDFA-744E-92C0-ADA7518046DC}" dt="2025-03-24T16:41:33.002" v="16356" actId="20577"/>
        <pc:sldMkLst>
          <pc:docMk/>
          <pc:sldMk cId="3951158882" sldId="304"/>
        </pc:sldMkLst>
        <pc:spChg chg="mod">
          <ac:chgData name="Shihan Lin" userId="517bc9a4-b57e-4436-bb3e-5f7e008e0867" providerId="ADAL" clId="{AFD25962-FDFA-744E-92C0-ADA7518046DC}" dt="2025-03-24T16:41:17.371" v="16355" actId="20577"/>
          <ac:spMkLst>
            <pc:docMk/>
            <pc:sldMk cId="3951158882" sldId="304"/>
            <ac:spMk id="2" creationId="{9166EF92-3734-9AFB-46C9-D7868F1E74D3}"/>
          </ac:spMkLst>
        </pc:spChg>
        <pc:spChg chg="mod">
          <ac:chgData name="Shihan Lin" userId="517bc9a4-b57e-4436-bb3e-5f7e008e0867" providerId="ADAL" clId="{AFD25962-FDFA-744E-92C0-ADA7518046DC}" dt="2025-03-24T16:41:33.002" v="16356" actId="20577"/>
          <ac:spMkLst>
            <pc:docMk/>
            <pc:sldMk cId="3951158882" sldId="304"/>
            <ac:spMk id="3" creationId="{58B0D113-49DD-BE74-3E94-FA0127430205}"/>
          </ac:spMkLst>
        </pc:spChg>
      </pc:sldChg>
      <pc:sldChg chg="modSp add">
        <pc:chgData name="Shihan Lin" userId="517bc9a4-b57e-4436-bb3e-5f7e008e0867" providerId="ADAL" clId="{AFD25962-FDFA-744E-92C0-ADA7518046DC}" dt="2025-03-24T17:55:11.001" v="16597" actId="20577"/>
        <pc:sldMkLst>
          <pc:docMk/>
          <pc:sldMk cId="642714602" sldId="306"/>
        </pc:sldMkLst>
        <pc:spChg chg="mod">
          <ac:chgData name="Shihan Lin" userId="517bc9a4-b57e-4436-bb3e-5f7e008e0867" providerId="ADAL" clId="{AFD25962-FDFA-744E-92C0-ADA7518046DC}" dt="2025-03-24T17:55:11.001" v="16597" actId="20577"/>
          <ac:spMkLst>
            <pc:docMk/>
            <pc:sldMk cId="642714602" sldId="306"/>
            <ac:spMk id="3" creationId="{163BFFAB-667E-784D-8AFF-A27829D12E44}"/>
          </ac:spMkLst>
        </pc:spChg>
      </pc:sldChg>
      <pc:sldChg chg="modSp del mod ord modAnim">
        <pc:chgData name="Shihan Lin" userId="517bc9a4-b57e-4436-bb3e-5f7e008e0867" providerId="ADAL" clId="{AFD25962-FDFA-744E-92C0-ADA7518046DC}" dt="2025-03-24T16:33:30.687" v="16325" actId="2696"/>
        <pc:sldMkLst>
          <pc:docMk/>
          <pc:sldMk cId="2249978302" sldId="306"/>
        </pc:sldMkLst>
        <pc:spChg chg="mod">
          <ac:chgData name="Shihan Lin" userId="517bc9a4-b57e-4436-bb3e-5f7e008e0867" providerId="ADAL" clId="{AFD25962-FDFA-744E-92C0-ADA7518046DC}" dt="2025-03-24T05:59:50.891" v="11934" actId="20577"/>
          <ac:spMkLst>
            <pc:docMk/>
            <pc:sldMk cId="2249978302" sldId="306"/>
            <ac:spMk id="2" creationId="{0F27A0B4-528E-814D-A3EE-5588A93A135E}"/>
          </ac:spMkLst>
        </pc:spChg>
        <pc:spChg chg="mod">
          <ac:chgData name="Shihan Lin" userId="517bc9a4-b57e-4436-bb3e-5f7e008e0867" providerId="ADAL" clId="{AFD25962-FDFA-744E-92C0-ADA7518046DC}" dt="2025-03-24T06:00:40.921" v="11968" actId="20577"/>
          <ac:spMkLst>
            <pc:docMk/>
            <pc:sldMk cId="2249978302" sldId="306"/>
            <ac:spMk id="3" creationId="{163BFFAB-667E-784D-8AFF-A27829D12E44}"/>
          </ac:spMkLst>
        </pc:spChg>
      </pc:sldChg>
      <pc:sldChg chg="modSp mod">
        <pc:chgData name="Shihan Lin" userId="517bc9a4-b57e-4436-bb3e-5f7e008e0867" providerId="ADAL" clId="{AFD25962-FDFA-744E-92C0-ADA7518046DC}" dt="2025-03-24T16:37:57.650" v="16346" actId="20577"/>
        <pc:sldMkLst>
          <pc:docMk/>
          <pc:sldMk cId="1688705048" sldId="307"/>
        </pc:sldMkLst>
        <pc:spChg chg="mod">
          <ac:chgData name="Shihan Lin" userId="517bc9a4-b57e-4436-bb3e-5f7e008e0867" providerId="ADAL" clId="{AFD25962-FDFA-744E-92C0-ADA7518046DC}" dt="2025-03-24T16:37:57.650" v="16346" actId="20577"/>
          <ac:spMkLst>
            <pc:docMk/>
            <pc:sldMk cId="1688705048" sldId="307"/>
            <ac:spMk id="3" creationId="{484C0230-1C9E-545B-750D-2CDB82A2ED3A}"/>
          </ac:spMkLst>
        </pc:spChg>
      </pc:sldChg>
      <pc:sldChg chg="addSp delSp modSp mod modAnim">
        <pc:chgData name="Shihan Lin" userId="517bc9a4-b57e-4436-bb3e-5f7e008e0867" providerId="ADAL" clId="{AFD25962-FDFA-744E-92C0-ADA7518046DC}" dt="2025-03-24T16:43:35.700" v="16368" actId="20577"/>
        <pc:sldMkLst>
          <pc:docMk/>
          <pc:sldMk cId="1654295433" sldId="308"/>
        </pc:sldMkLst>
        <pc:spChg chg="mod">
          <ac:chgData name="Shihan Lin" userId="517bc9a4-b57e-4436-bb3e-5f7e008e0867" providerId="ADAL" clId="{AFD25962-FDFA-744E-92C0-ADA7518046DC}" dt="2025-03-24T16:43:35.700" v="16368" actId="20577"/>
          <ac:spMkLst>
            <pc:docMk/>
            <pc:sldMk cId="1654295433" sldId="308"/>
            <ac:spMk id="3" creationId="{163BFFAB-667E-784D-8AFF-A27829D12E44}"/>
          </ac:spMkLst>
        </pc:spChg>
        <pc:spChg chg="add del mod">
          <ac:chgData name="Shihan Lin" userId="517bc9a4-b57e-4436-bb3e-5f7e008e0867" providerId="ADAL" clId="{AFD25962-FDFA-744E-92C0-ADA7518046DC}" dt="2025-03-24T06:09:39.614" v="12265" actId="478"/>
          <ac:spMkLst>
            <pc:docMk/>
            <pc:sldMk cId="1654295433" sldId="308"/>
            <ac:spMk id="5" creationId="{E51FD1B5-9138-CE61-A36C-2A900FD927B6}"/>
          </ac:spMkLst>
        </pc:spChg>
        <pc:spChg chg="mod">
          <ac:chgData name="Shihan Lin" userId="517bc9a4-b57e-4436-bb3e-5f7e008e0867" providerId="ADAL" clId="{AFD25962-FDFA-744E-92C0-ADA7518046DC}" dt="2025-03-24T06:08:07.362" v="12258" actId="164"/>
          <ac:spMkLst>
            <pc:docMk/>
            <pc:sldMk cId="1654295433" sldId="308"/>
            <ac:spMk id="9" creationId="{19171A03-A679-99C3-0D70-64C9FAE0705A}"/>
          </ac:spMkLst>
        </pc:spChg>
        <pc:spChg chg="mod">
          <ac:chgData name="Shihan Lin" userId="517bc9a4-b57e-4436-bb3e-5f7e008e0867" providerId="ADAL" clId="{AFD25962-FDFA-744E-92C0-ADA7518046DC}" dt="2025-03-24T06:08:07.362" v="12258" actId="164"/>
          <ac:spMkLst>
            <pc:docMk/>
            <pc:sldMk cId="1654295433" sldId="308"/>
            <ac:spMk id="10" creationId="{E39B88BF-5CB9-0542-2632-B799C3A2E767}"/>
          </ac:spMkLst>
        </pc:spChg>
        <pc:spChg chg="mod">
          <ac:chgData name="Shihan Lin" userId="517bc9a4-b57e-4436-bb3e-5f7e008e0867" providerId="ADAL" clId="{AFD25962-FDFA-744E-92C0-ADA7518046DC}" dt="2025-03-24T06:08:07.362" v="12258" actId="164"/>
          <ac:spMkLst>
            <pc:docMk/>
            <pc:sldMk cId="1654295433" sldId="308"/>
            <ac:spMk id="11" creationId="{C92C0FAA-7B09-0133-E1BA-C954482FC516}"/>
          </ac:spMkLst>
        </pc:spChg>
        <pc:spChg chg="mod">
          <ac:chgData name="Shihan Lin" userId="517bc9a4-b57e-4436-bb3e-5f7e008e0867" providerId="ADAL" clId="{AFD25962-FDFA-744E-92C0-ADA7518046DC}" dt="2025-03-24T06:08:07.362" v="12258" actId="164"/>
          <ac:spMkLst>
            <pc:docMk/>
            <pc:sldMk cId="1654295433" sldId="308"/>
            <ac:spMk id="12" creationId="{8BFDB089-B514-AE46-D64D-E429EA9CA4A9}"/>
          </ac:spMkLst>
        </pc:spChg>
        <pc:spChg chg="mod">
          <ac:chgData name="Shihan Lin" userId="517bc9a4-b57e-4436-bb3e-5f7e008e0867" providerId="ADAL" clId="{AFD25962-FDFA-744E-92C0-ADA7518046DC}" dt="2025-03-24T06:08:07.362" v="12258" actId="164"/>
          <ac:spMkLst>
            <pc:docMk/>
            <pc:sldMk cId="1654295433" sldId="308"/>
            <ac:spMk id="13" creationId="{F39C8CDB-D494-7103-07D4-0059D752A313}"/>
          </ac:spMkLst>
        </pc:spChg>
        <pc:spChg chg="mod">
          <ac:chgData name="Shihan Lin" userId="517bc9a4-b57e-4436-bb3e-5f7e008e0867" providerId="ADAL" clId="{AFD25962-FDFA-744E-92C0-ADA7518046DC}" dt="2025-03-24T06:09:28.155" v="12263" actId="164"/>
          <ac:spMkLst>
            <pc:docMk/>
            <pc:sldMk cId="1654295433" sldId="308"/>
            <ac:spMk id="20" creationId="{B3DC2E7D-E732-8AF3-5AD4-DD39F41642CF}"/>
          </ac:spMkLst>
        </pc:spChg>
        <pc:spChg chg="mod">
          <ac:chgData name="Shihan Lin" userId="517bc9a4-b57e-4436-bb3e-5f7e008e0867" providerId="ADAL" clId="{AFD25962-FDFA-744E-92C0-ADA7518046DC}" dt="2025-03-24T06:09:28.155" v="12263" actId="164"/>
          <ac:spMkLst>
            <pc:docMk/>
            <pc:sldMk cId="1654295433" sldId="308"/>
            <ac:spMk id="21" creationId="{612F2B8A-8AE9-5CB2-62DB-F94A0B68C209}"/>
          </ac:spMkLst>
        </pc:spChg>
        <pc:spChg chg="mod">
          <ac:chgData name="Shihan Lin" userId="517bc9a4-b57e-4436-bb3e-5f7e008e0867" providerId="ADAL" clId="{AFD25962-FDFA-744E-92C0-ADA7518046DC}" dt="2025-03-24T06:09:28.155" v="12263" actId="164"/>
          <ac:spMkLst>
            <pc:docMk/>
            <pc:sldMk cId="1654295433" sldId="308"/>
            <ac:spMk id="22" creationId="{24F01450-0BFD-E7E0-1167-AE7380E87389}"/>
          </ac:spMkLst>
        </pc:spChg>
        <pc:spChg chg="mod">
          <ac:chgData name="Shihan Lin" userId="517bc9a4-b57e-4436-bb3e-5f7e008e0867" providerId="ADAL" clId="{AFD25962-FDFA-744E-92C0-ADA7518046DC}" dt="2025-03-24T06:09:28.155" v="12263" actId="164"/>
          <ac:spMkLst>
            <pc:docMk/>
            <pc:sldMk cId="1654295433" sldId="308"/>
            <ac:spMk id="24" creationId="{FF6AC0D8-844A-A641-7F32-C69949BB4AAB}"/>
          </ac:spMkLst>
        </pc:spChg>
        <pc:spChg chg="mod">
          <ac:chgData name="Shihan Lin" userId="517bc9a4-b57e-4436-bb3e-5f7e008e0867" providerId="ADAL" clId="{AFD25962-FDFA-744E-92C0-ADA7518046DC}" dt="2025-03-24T06:09:28.155" v="12263" actId="164"/>
          <ac:spMkLst>
            <pc:docMk/>
            <pc:sldMk cId="1654295433" sldId="308"/>
            <ac:spMk id="26" creationId="{53201062-8C25-3006-7116-C91BF93B472F}"/>
          </ac:spMkLst>
        </pc:spChg>
        <pc:grpChg chg="add mod">
          <ac:chgData name="Shihan Lin" userId="517bc9a4-b57e-4436-bb3e-5f7e008e0867" providerId="ADAL" clId="{AFD25962-FDFA-744E-92C0-ADA7518046DC}" dt="2025-03-24T06:08:10.534" v="12259" actId="1076"/>
          <ac:grpSpMkLst>
            <pc:docMk/>
            <pc:sldMk cId="1654295433" sldId="308"/>
            <ac:grpSpMk id="7" creationId="{EADDE2A5-AE6E-7DA9-13B2-8B37F3E9DCE9}"/>
          </ac:grpSpMkLst>
        </pc:grpChg>
        <pc:grpChg chg="add mod">
          <ac:chgData name="Shihan Lin" userId="517bc9a4-b57e-4436-bb3e-5f7e008e0867" providerId="ADAL" clId="{AFD25962-FDFA-744E-92C0-ADA7518046DC}" dt="2025-03-24T06:09:24.891" v="12262" actId="164"/>
          <ac:grpSpMkLst>
            <pc:docMk/>
            <pc:sldMk cId="1654295433" sldId="308"/>
            <ac:grpSpMk id="14" creationId="{278C8617-1FC2-10C4-6A31-DE84DC510F5C}"/>
          </ac:grpSpMkLst>
        </pc:grpChg>
        <pc:grpChg chg="add mod">
          <ac:chgData name="Shihan Lin" userId="517bc9a4-b57e-4436-bb3e-5f7e008e0867" providerId="ADAL" clId="{AFD25962-FDFA-744E-92C0-ADA7518046DC}" dt="2025-03-24T16:32:16.917" v="16312" actId="1076"/>
          <ac:grpSpMkLst>
            <pc:docMk/>
            <pc:sldMk cId="1654295433" sldId="308"/>
            <ac:grpSpMk id="16" creationId="{8417DEAC-9510-AA4E-B687-A1DA6B53C40D}"/>
          </ac:grpSpMkLst>
        </pc:grpChg>
        <pc:picChg chg="mod">
          <ac:chgData name="Shihan Lin" userId="517bc9a4-b57e-4436-bb3e-5f7e008e0867" providerId="ADAL" clId="{AFD25962-FDFA-744E-92C0-ADA7518046DC}" dt="2025-03-24T06:08:07.362" v="12258" actId="164"/>
          <ac:picMkLst>
            <pc:docMk/>
            <pc:sldMk cId="1654295433" sldId="308"/>
            <ac:picMk id="4" creationId="{4729EA64-0317-44A9-8E4A-9F0CA4A96AC6}"/>
          </ac:picMkLst>
        </pc:picChg>
        <pc:picChg chg="mod">
          <ac:chgData name="Shihan Lin" userId="517bc9a4-b57e-4436-bb3e-5f7e008e0867" providerId="ADAL" clId="{AFD25962-FDFA-744E-92C0-ADA7518046DC}" dt="2025-03-24T06:08:07.362" v="12258" actId="164"/>
          <ac:picMkLst>
            <pc:docMk/>
            <pc:sldMk cId="1654295433" sldId="308"/>
            <ac:picMk id="6" creationId="{74FFCE59-1D99-31C2-1CD4-1C3C0BD32D78}"/>
          </ac:picMkLst>
        </pc:picChg>
        <pc:picChg chg="mod">
          <ac:chgData name="Shihan Lin" userId="517bc9a4-b57e-4436-bb3e-5f7e008e0867" providerId="ADAL" clId="{AFD25962-FDFA-744E-92C0-ADA7518046DC}" dt="2025-03-24T06:08:07.362" v="12258" actId="164"/>
          <ac:picMkLst>
            <pc:docMk/>
            <pc:sldMk cId="1654295433" sldId="308"/>
            <ac:picMk id="8" creationId="{4CEDA5B5-7B7D-BB50-BC39-C2AF80E11BF5}"/>
          </ac:picMkLst>
        </pc:picChg>
        <pc:picChg chg="mod">
          <ac:chgData name="Shihan Lin" userId="517bc9a4-b57e-4436-bb3e-5f7e008e0867" providerId="ADAL" clId="{AFD25962-FDFA-744E-92C0-ADA7518046DC}" dt="2025-03-24T06:09:28.155" v="12263" actId="164"/>
          <ac:picMkLst>
            <pc:docMk/>
            <pc:sldMk cId="1654295433" sldId="308"/>
            <ac:picMk id="15" creationId="{7BF8ABE5-B77D-326C-3DBD-2759754FAEBF}"/>
          </ac:picMkLst>
        </pc:picChg>
        <pc:picChg chg="mod">
          <ac:chgData name="Shihan Lin" userId="517bc9a4-b57e-4436-bb3e-5f7e008e0867" providerId="ADAL" clId="{AFD25962-FDFA-744E-92C0-ADA7518046DC}" dt="2025-03-24T06:09:28.155" v="12263" actId="164"/>
          <ac:picMkLst>
            <pc:docMk/>
            <pc:sldMk cId="1654295433" sldId="308"/>
            <ac:picMk id="17" creationId="{29AD7C7E-D724-BFCE-6CEA-F645B1930650}"/>
          </ac:picMkLst>
        </pc:picChg>
        <pc:picChg chg="mod">
          <ac:chgData name="Shihan Lin" userId="517bc9a4-b57e-4436-bb3e-5f7e008e0867" providerId="ADAL" clId="{AFD25962-FDFA-744E-92C0-ADA7518046DC}" dt="2025-03-24T06:09:28.155" v="12263" actId="164"/>
          <ac:picMkLst>
            <pc:docMk/>
            <pc:sldMk cId="1654295433" sldId="308"/>
            <ac:picMk id="19" creationId="{7104FBF9-0CF4-BAA6-B13E-2490CAA9BF2A}"/>
          </ac:picMkLst>
        </pc:picChg>
        <pc:cxnChg chg="mod">
          <ac:chgData name="Shihan Lin" userId="517bc9a4-b57e-4436-bb3e-5f7e008e0867" providerId="ADAL" clId="{AFD25962-FDFA-744E-92C0-ADA7518046DC}" dt="2025-03-24T06:09:24.891" v="12262" actId="164"/>
          <ac:cxnSpMkLst>
            <pc:docMk/>
            <pc:sldMk cId="1654295433" sldId="308"/>
            <ac:cxnSpMk id="23" creationId="{95B49845-AC4D-EEBF-00F0-603402CD45FD}"/>
          </ac:cxnSpMkLst>
        </pc:cxnChg>
        <pc:cxnChg chg="mod">
          <ac:chgData name="Shihan Lin" userId="517bc9a4-b57e-4436-bb3e-5f7e008e0867" providerId="ADAL" clId="{AFD25962-FDFA-744E-92C0-ADA7518046DC}" dt="2025-03-24T06:09:28.155" v="12263" actId="164"/>
          <ac:cxnSpMkLst>
            <pc:docMk/>
            <pc:sldMk cId="1654295433" sldId="308"/>
            <ac:cxnSpMk id="25" creationId="{EF2AB8E7-51D5-2A59-A51A-B7B055756F46}"/>
          </ac:cxnSpMkLst>
        </pc:cxnChg>
      </pc:sldChg>
      <pc:sldChg chg="addSp delSp modSp mod modAnim">
        <pc:chgData name="Shihan Lin" userId="517bc9a4-b57e-4436-bb3e-5f7e008e0867" providerId="ADAL" clId="{AFD25962-FDFA-744E-92C0-ADA7518046DC}" dt="2025-03-24T16:53:24.477" v="16498" actId="20577"/>
        <pc:sldMkLst>
          <pc:docMk/>
          <pc:sldMk cId="4188015263" sldId="310"/>
        </pc:sldMkLst>
        <pc:spChg chg="mod">
          <ac:chgData name="Shihan Lin" userId="517bc9a4-b57e-4436-bb3e-5f7e008e0867" providerId="ADAL" clId="{AFD25962-FDFA-744E-92C0-ADA7518046DC}" dt="2025-03-24T16:53:24.477" v="16498" actId="20577"/>
          <ac:spMkLst>
            <pc:docMk/>
            <pc:sldMk cId="4188015263" sldId="310"/>
            <ac:spMk id="3" creationId="{789614FC-B8CE-2594-5CE2-D8907E675B09}"/>
          </ac:spMkLst>
        </pc:spChg>
        <pc:spChg chg="mod">
          <ac:chgData name="Shihan Lin" userId="517bc9a4-b57e-4436-bb3e-5f7e008e0867" providerId="ADAL" clId="{AFD25962-FDFA-744E-92C0-ADA7518046DC}" dt="2025-03-24T16:53:19.419" v="16484" actId="20577"/>
          <ac:spMkLst>
            <pc:docMk/>
            <pc:sldMk cId="4188015263" sldId="310"/>
            <ac:spMk id="6" creationId="{2AE661D2-7EAE-4E27-0EB6-EE8A14F40267}"/>
          </ac:spMkLst>
        </pc:spChg>
        <pc:spChg chg="mod">
          <ac:chgData name="Shihan Lin" userId="517bc9a4-b57e-4436-bb3e-5f7e008e0867" providerId="ADAL" clId="{AFD25962-FDFA-744E-92C0-ADA7518046DC}" dt="2025-03-24T16:52:15.963" v="16462" actId="1037"/>
          <ac:spMkLst>
            <pc:docMk/>
            <pc:sldMk cId="4188015263" sldId="310"/>
            <ac:spMk id="7" creationId="{D16AB55F-33E7-CCE8-B4A9-1CD649C17C6F}"/>
          </ac:spMkLst>
        </pc:spChg>
        <pc:spChg chg="mod">
          <ac:chgData name="Shihan Lin" userId="517bc9a4-b57e-4436-bb3e-5f7e008e0867" providerId="ADAL" clId="{AFD25962-FDFA-744E-92C0-ADA7518046DC}" dt="2025-03-24T16:51:41.871" v="16407" actId="20577"/>
          <ac:spMkLst>
            <pc:docMk/>
            <pc:sldMk cId="4188015263" sldId="310"/>
            <ac:spMk id="9" creationId="{B3184FE3-25A2-7A23-4CDB-62B0B43E26E8}"/>
          </ac:spMkLst>
        </pc:spChg>
        <pc:spChg chg="add mod">
          <ac:chgData name="Shihan Lin" userId="517bc9a4-b57e-4436-bb3e-5f7e008e0867" providerId="ADAL" clId="{AFD25962-FDFA-744E-92C0-ADA7518046DC}" dt="2025-03-24T09:14:46.493" v="16183"/>
          <ac:spMkLst>
            <pc:docMk/>
            <pc:sldMk cId="4188015263" sldId="310"/>
            <ac:spMk id="10" creationId="{28A54851-368E-F522-8915-C9FF51881C51}"/>
          </ac:spMkLst>
        </pc:spChg>
        <pc:spChg chg="del topLvl">
          <ac:chgData name="Shihan Lin" userId="517bc9a4-b57e-4436-bb3e-5f7e008e0867" providerId="ADAL" clId="{AFD25962-FDFA-744E-92C0-ADA7518046DC}" dt="2025-03-24T09:14:46.136" v="16182" actId="478"/>
          <ac:spMkLst>
            <pc:docMk/>
            <pc:sldMk cId="4188015263" sldId="310"/>
            <ac:spMk id="24" creationId="{27F726AB-19EA-B968-4D08-661C11A9FC05}"/>
          </ac:spMkLst>
        </pc:spChg>
        <pc:grpChg chg="del mod">
          <ac:chgData name="Shihan Lin" userId="517bc9a4-b57e-4436-bb3e-5f7e008e0867" providerId="ADAL" clId="{AFD25962-FDFA-744E-92C0-ADA7518046DC}" dt="2025-03-24T09:14:46.136" v="16182" actId="478"/>
          <ac:grpSpMkLst>
            <pc:docMk/>
            <pc:sldMk cId="4188015263" sldId="310"/>
            <ac:grpSpMk id="25" creationId="{E5AF40AC-6088-B74E-0FC4-3A0E9711789E}"/>
          </ac:grpSpMkLst>
        </pc:grpChg>
        <pc:graphicFrameChg chg="topLvl">
          <ac:chgData name="Shihan Lin" userId="517bc9a4-b57e-4436-bb3e-5f7e008e0867" providerId="ADAL" clId="{AFD25962-FDFA-744E-92C0-ADA7518046DC}" dt="2025-03-24T09:14:46.136" v="16182" actId="478"/>
          <ac:graphicFrameMkLst>
            <pc:docMk/>
            <pc:sldMk cId="4188015263" sldId="310"/>
            <ac:graphicFrameMk id="15" creationId="{449534EC-5D5E-ADFC-2952-2C270D49CD6D}"/>
          </ac:graphicFrameMkLst>
        </pc:graphicFrameChg>
      </pc:sldChg>
      <pc:sldChg chg="del">
        <pc:chgData name="Shihan Lin" userId="517bc9a4-b57e-4436-bb3e-5f7e008e0867" providerId="ADAL" clId="{AFD25962-FDFA-744E-92C0-ADA7518046DC}" dt="2025-03-24T16:38:17.401" v="16348" actId="2696"/>
        <pc:sldMkLst>
          <pc:docMk/>
          <pc:sldMk cId="1816763773" sldId="311"/>
        </pc:sldMkLst>
      </pc:sldChg>
      <pc:sldChg chg="del">
        <pc:chgData name="Shihan Lin" userId="517bc9a4-b57e-4436-bb3e-5f7e008e0867" providerId="ADAL" clId="{AFD25962-FDFA-744E-92C0-ADA7518046DC}" dt="2025-03-24T16:38:50.866" v="16351" actId="2696"/>
        <pc:sldMkLst>
          <pc:docMk/>
          <pc:sldMk cId="2313190114" sldId="312"/>
        </pc:sldMkLst>
      </pc:sldChg>
      <pc:sldChg chg="addSp delSp modSp new mod modAnim">
        <pc:chgData name="Shihan Lin" userId="517bc9a4-b57e-4436-bb3e-5f7e008e0867" providerId="ADAL" clId="{AFD25962-FDFA-744E-92C0-ADA7518046DC}" dt="2025-03-24T07:14:42.635" v="13677" actId="20577"/>
        <pc:sldMkLst>
          <pc:docMk/>
          <pc:sldMk cId="3420170157" sldId="313"/>
        </pc:sldMkLst>
        <pc:spChg chg="mod">
          <ac:chgData name="Shihan Lin" userId="517bc9a4-b57e-4436-bb3e-5f7e008e0867" providerId="ADAL" clId="{AFD25962-FDFA-744E-92C0-ADA7518046DC}" dt="2025-03-23T20:46:04.086" v="1306" actId="20577"/>
          <ac:spMkLst>
            <pc:docMk/>
            <pc:sldMk cId="3420170157" sldId="313"/>
            <ac:spMk id="2" creationId="{40556246-A35D-21AE-A8DA-E727C78D3DDF}"/>
          </ac:spMkLst>
        </pc:spChg>
        <pc:spChg chg="mod">
          <ac:chgData name="Shihan Lin" userId="517bc9a4-b57e-4436-bb3e-5f7e008e0867" providerId="ADAL" clId="{AFD25962-FDFA-744E-92C0-ADA7518046DC}" dt="2025-03-23T20:51:23.027" v="1612" actId="20577"/>
          <ac:spMkLst>
            <pc:docMk/>
            <pc:sldMk cId="3420170157" sldId="313"/>
            <ac:spMk id="3" creationId="{2DFBA99F-B89A-2A35-1E35-3B7A2496B7A2}"/>
          </ac:spMkLst>
        </pc:spChg>
        <pc:spChg chg="add mod">
          <ac:chgData name="Shihan Lin" userId="517bc9a4-b57e-4436-bb3e-5f7e008e0867" providerId="ADAL" clId="{AFD25962-FDFA-744E-92C0-ADA7518046DC}" dt="2025-03-23T20:51:31.737" v="1613" actId="1076"/>
          <ac:spMkLst>
            <pc:docMk/>
            <pc:sldMk cId="3420170157" sldId="313"/>
            <ac:spMk id="11" creationId="{BD591732-B1ED-7AB0-356C-E4AA9F98FDE7}"/>
          </ac:spMkLst>
        </pc:spChg>
        <pc:spChg chg="add mod">
          <ac:chgData name="Shihan Lin" userId="517bc9a4-b57e-4436-bb3e-5f7e008e0867" providerId="ADAL" clId="{AFD25962-FDFA-744E-92C0-ADA7518046DC}" dt="2025-03-24T07:14:42.635" v="13677" actId="20577"/>
          <ac:spMkLst>
            <pc:docMk/>
            <pc:sldMk cId="3420170157" sldId="313"/>
            <ac:spMk id="12" creationId="{17A5D84B-B50E-9A3B-3C6D-8D7817CFA05A}"/>
          </ac:spMkLst>
        </pc:spChg>
        <pc:spChg chg="add mod">
          <ac:chgData name="Shihan Lin" userId="517bc9a4-b57e-4436-bb3e-5f7e008e0867" providerId="ADAL" clId="{AFD25962-FDFA-744E-92C0-ADA7518046DC}" dt="2025-03-23T20:51:31.737" v="1613" actId="1076"/>
          <ac:spMkLst>
            <pc:docMk/>
            <pc:sldMk cId="3420170157" sldId="313"/>
            <ac:spMk id="14" creationId="{546B1240-0094-62C0-C93A-943EF8C7066B}"/>
          </ac:spMkLst>
        </pc:spChg>
        <pc:spChg chg="add mod">
          <ac:chgData name="Shihan Lin" userId="517bc9a4-b57e-4436-bb3e-5f7e008e0867" providerId="ADAL" clId="{AFD25962-FDFA-744E-92C0-ADA7518046DC}" dt="2025-03-23T20:51:31.737" v="1613" actId="1076"/>
          <ac:spMkLst>
            <pc:docMk/>
            <pc:sldMk cId="3420170157" sldId="313"/>
            <ac:spMk id="15" creationId="{FDEE4E59-C41A-B6A8-7091-436146C88AAF}"/>
          </ac:spMkLst>
        </pc:spChg>
        <pc:picChg chg="add mod">
          <ac:chgData name="Shihan Lin" userId="517bc9a4-b57e-4436-bb3e-5f7e008e0867" providerId="ADAL" clId="{AFD25962-FDFA-744E-92C0-ADA7518046DC}" dt="2025-03-23T20:51:31.737" v="1613" actId="1076"/>
          <ac:picMkLst>
            <pc:docMk/>
            <pc:sldMk cId="3420170157" sldId="313"/>
            <ac:picMk id="4" creationId="{511F42DB-0C9B-763B-38A8-B611A54B5EFD}"/>
          </ac:picMkLst>
        </pc:picChg>
        <pc:picChg chg="add mod">
          <ac:chgData name="Shihan Lin" userId="517bc9a4-b57e-4436-bb3e-5f7e008e0867" providerId="ADAL" clId="{AFD25962-FDFA-744E-92C0-ADA7518046DC}" dt="2025-03-23T20:51:31.737" v="1613" actId="1076"/>
          <ac:picMkLst>
            <pc:docMk/>
            <pc:sldMk cId="3420170157" sldId="313"/>
            <ac:picMk id="9" creationId="{F6B9BE9F-00E7-D558-36F4-6C0A8778140B}"/>
          </ac:picMkLst>
        </pc:picChg>
        <pc:cxnChg chg="add mod">
          <ac:chgData name="Shihan Lin" userId="517bc9a4-b57e-4436-bb3e-5f7e008e0867" providerId="ADAL" clId="{AFD25962-FDFA-744E-92C0-ADA7518046DC}" dt="2025-03-23T20:51:31.737" v="1613" actId="1076"/>
          <ac:cxnSpMkLst>
            <pc:docMk/>
            <pc:sldMk cId="3420170157" sldId="313"/>
            <ac:cxnSpMk id="7" creationId="{903CF9AB-202B-7DED-C8FE-FCAAE684BE92}"/>
          </ac:cxnSpMkLst>
        </pc:cxnChg>
      </pc:sldChg>
      <pc:sldChg chg="addSp delSp modSp new mod addAnim delAnim modAnim">
        <pc:chgData name="Shihan Lin" userId="517bc9a4-b57e-4436-bb3e-5f7e008e0867" providerId="ADAL" clId="{AFD25962-FDFA-744E-92C0-ADA7518046DC}" dt="2025-03-24T07:01:55.793" v="13458"/>
        <pc:sldMkLst>
          <pc:docMk/>
          <pc:sldMk cId="651874667" sldId="314"/>
        </pc:sldMkLst>
        <pc:spChg chg="mod">
          <ac:chgData name="Shihan Lin" userId="517bc9a4-b57e-4436-bb3e-5f7e008e0867" providerId="ADAL" clId="{AFD25962-FDFA-744E-92C0-ADA7518046DC}" dt="2025-03-23T20:39:27.915" v="922"/>
          <ac:spMkLst>
            <pc:docMk/>
            <pc:sldMk cId="651874667" sldId="314"/>
            <ac:spMk id="2" creationId="{8248CD09-EF8C-1D90-D2B8-A8AE2CD925E3}"/>
          </ac:spMkLst>
        </pc:spChg>
        <pc:spChg chg="mod">
          <ac:chgData name="Shihan Lin" userId="517bc9a4-b57e-4436-bb3e-5f7e008e0867" providerId="ADAL" clId="{AFD25962-FDFA-744E-92C0-ADA7518046DC}" dt="2025-03-24T07:00:40.587" v="13439"/>
          <ac:spMkLst>
            <pc:docMk/>
            <pc:sldMk cId="651874667" sldId="314"/>
            <ac:spMk id="3" creationId="{8D8921D8-341A-A394-38C6-CBDD9FB6CDB3}"/>
          </ac:spMkLst>
        </pc:spChg>
        <pc:spChg chg="mod topLvl">
          <ac:chgData name="Shihan Lin" userId="517bc9a4-b57e-4436-bb3e-5f7e008e0867" providerId="ADAL" clId="{AFD25962-FDFA-744E-92C0-ADA7518046DC}" dt="2025-03-24T07:01:15.540" v="13451" actId="1035"/>
          <ac:spMkLst>
            <pc:docMk/>
            <pc:sldMk cId="651874667" sldId="314"/>
            <ac:spMk id="6" creationId="{407BBD2F-C694-B2A2-8E0A-3C19F16B3737}"/>
          </ac:spMkLst>
        </pc:spChg>
        <pc:spChg chg="mod topLvl">
          <ac:chgData name="Shihan Lin" userId="517bc9a4-b57e-4436-bb3e-5f7e008e0867" providerId="ADAL" clId="{AFD25962-FDFA-744E-92C0-ADA7518046DC}" dt="2025-03-24T07:00:39.706" v="13438" actId="21"/>
          <ac:spMkLst>
            <pc:docMk/>
            <pc:sldMk cId="651874667" sldId="314"/>
            <ac:spMk id="9" creationId="{6ADC8171-13AD-7C67-73AB-194762FC678F}"/>
          </ac:spMkLst>
        </pc:spChg>
        <pc:spChg chg="mod topLvl">
          <ac:chgData name="Shihan Lin" userId="517bc9a4-b57e-4436-bb3e-5f7e008e0867" providerId="ADAL" clId="{AFD25962-FDFA-744E-92C0-ADA7518046DC}" dt="2025-03-24T07:01:37.639" v="13454" actId="164"/>
          <ac:spMkLst>
            <pc:docMk/>
            <pc:sldMk cId="651874667" sldId="314"/>
            <ac:spMk id="11" creationId="{EE6F0A08-A8C3-A61B-F2C5-DEF18F7FC4A4}"/>
          </ac:spMkLst>
        </pc:spChg>
        <pc:spChg chg="mod topLvl">
          <ac:chgData name="Shihan Lin" userId="517bc9a4-b57e-4436-bb3e-5f7e008e0867" providerId="ADAL" clId="{AFD25962-FDFA-744E-92C0-ADA7518046DC}" dt="2025-03-24T07:01:33.715" v="13453" actId="164"/>
          <ac:spMkLst>
            <pc:docMk/>
            <pc:sldMk cId="651874667" sldId="314"/>
            <ac:spMk id="13" creationId="{142A5C60-F29A-3BDE-16D3-5ED6C3682A30}"/>
          </ac:spMkLst>
        </pc:spChg>
        <pc:spChg chg="mod topLvl">
          <ac:chgData name="Shihan Lin" userId="517bc9a4-b57e-4436-bb3e-5f7e008e0867" providerId="ADAL" clId="{AFD25962-FDFA-744E-92C0-ADA7518046DC}" dt="2025-03-23T20:38:05.419" v="921" actId="20577"/>
          <ac:spMkLst>
            <pc:docMk/>
            <pc:sldMk cId="651874667" sldId="314"/>
            <ac:spMk id="14" creationId="{D65F7F58-FA0D-7FFC-AC6C-326C45CDF71A}"/>
          </ac:spMkLst>
        </pc:spChg>
        <pc:spChg chg="add mod">
          <ac:chgData name="Shihan Lin" userId="517bc9a4-b57e-4436-bb3e-5f7e008e0867" providerId="ADAL" clId="{AFD25962-FDFA-744E-92C0-ADA7518046DC}" dt="2025-03-24T07:01:12.750" v="13449" actId="1076"/>
          <ac:spMkLst>
            <pc:docMk/>
            <pc:sldMk cId="651874667" sldId="314"/>
            <ac:spMk id="15" creationId="{F9419ED7-34C3-2F18-0854-F32BAF3C81C8}"/>
          </ac:spMkLst>
        </pc:spChg>
        <pc:spChg chg="add mod">
          <ac:chgData name="Shihan Lin" userId="517bc9a4-b57e-4436-bb3e-5f7e008e0867" providerId="ADAL" clId="{AFD25962-FDFA-744E-92C0-ADA7518046DC}" dt="2025-03-23T20:28:47.170" v="560" actId="1037"/>
          <ac:spMkLst>
            <pc:docMk/>
            <pc:sldMk cId="651874667" sldId="314"/>
            <ac:spMk id="28" creationId="{7B15ABC5-31C8-6E72-4EF8-5AD13A796F89}"/>
          </ac:spMkLst>
        </pc:spChg>
        <pc:spChg chg="add mod">
          <ac:chgData name="Shihan Lin" userId="517bc9a4-b57e-4436-bb3e-5f7e008e0867" providerId="ADAL" clId="{AFD25962-FDFA-744E-92C0-ADA7518046DC}" dt="2025-03-24T07:01:33.715" v="13453" actId="164"/>
          <ac:spMkLst>
            <pc:docMk/>
            <pc:sldMk cId="651874667" sldId="314"/>
            <ac:spMk id="40" creationId="{3FC8B4FD-1AE5-5BA5-3716-731560D5A9CA}"/>
          </ac:spMkLst>
        </pc:spChg>
        <pc:grpChg chg="add mod">
          <ac:chgData name="Shihan Lin" userId="517bc9a4-b57e-4436-bb3e-5f7e008e0867" providerId="ADAL" clId="{AFD25962-FDFA-744E-92C0-ADA7518046DC}" dt="2025-03-24T07:01:33.715" v="13453" actId="164"/>
          <ac:grpSpMkLst>
            <pc:docMk/>
            <pc:sldMk cId="651874667" sldId="314"/>
            <ac:grpSpMk id="19" creationId="{C3C4F544-B229-43F2-BF00-0CAB8B692FA5}"/>
          </ac:grpSpMkLst>
        </pc:grpChg>
        <pc:grpChg chg="add mod">
          <ac:chgData name="Shihan Lin" userId="517bc9a4-b57e-4436-bb3e-5f7e008e0867" providerId="ADAL" clId="{AFD25962-FDFA-744E-92C0-ADA7518046DC}" dt="2025-03-24T07:01:37.639" v="13454" actId="164"/>
          <ac:grpSpMkLst>
            <pc:docMk/>
            <pc:sldMk cId="651874667" sldId="314"/>
            <ac:grpSpMk id="21" creationId="{9937B835-3244-7CF7-3706-ADCD13BC673E}"/>
          </ac:grpSpMkLst>
        </pc:grpChg>
        <pc:picChg chg="add del mod topLvl">
          <ac:chgData name="Shihan Lin" userId="517bc9a4-b57e-4436-bb3e-5f7e008e0867" providerId="ADAL" clId="{AFD25962-FDFA-744E-92C0-ADA7518046DC}" dt="2025-03-23T20:35:22.939" v="859" actId="1076"/>
          <ac:picMkLst>
            <pc:docMk/>
            <pc:sldMk cId="651874667" sldId="314"/>
            <ac:picMk id="5" creationId="{6864FE93-AEEC-EF39-1425-F4A06E7B342F}"/>
          </ac:picMkLst>
        </pc:picChg>
        <pc:picChg chg="mod topLvl">
          <ac:chgData name="Shihan Lin" userId="517bc9a4-b57e-4436-bb3e-5f7e008e0867" providerId="ADAL" clId="{AFD25962-FDFA-744E-92C0-ADA7518046DC}" dt="2025-03-24T07:01:15.540" v="13451" actId="1035"/>
          <ac:picMkLst>
            <pc:docMk/>
            <pc:sldMk cId="651874667" sldId="314"/>
            <ac:picMk id="7" creationId="{5424E428-F68F-58D9-0FD4-5369DE227DD9}"/>
          </ac:picMkLst>
        </pc:picChg>
        <pc:picChg chg="mod topLvl">
          <ac:chgData name="Shihan Lin" userId="517bc9a4-b57e-4436-bb3e-5f7e008e0867" providerId="ADAL" clId="{AFD25962-FDFA-744E-92C0-ADA7518046DC}" dt="2025-03-23T20:35:17.997" v="857" actId="1038"/>
          <ac:picMkLst>
            <pc:docMk/>
            <pc:sldMk cId="651874667" sldId="314"/>
            <ac:picMk id="8" creationId="{EF5235C7-412B-9D69-EC99-50A1BC8BD68D}"/>
          </ac:picMkLst>
        </pc:picChg>
        <pc:picChg chg="add mod">
          <ac:chgData name="Shihan Lin" userId="517bc9a4-b57e-4436-bb3e-5f7e008e0867" providerId="ADAL" clId="{AFD25962-FDFA-744E-92C0-ADA7518046DC}" dt="2025-03-23T20:28:47.170" v="560" actId="1037"/>
          <ac:picMkLst>
            <pc:docMk/>
            <pc:sldMk cId="651874667" sldId="314"/>
            <ac:picMk id="16" creationId="{9406B2CA-5FF0-F18A-BC90-CF1C80CE232E}"/>
          </ac:picMkLst>
        </pc:picChg>
        <pc:picChg chg="add mod">
          <ac:chgData name="Shihan Lin" userId="517bc9a4-b57e-4436-bb3e-5f7e008e0867" providerId="ADAL" clId="{AFD25962-FDFA-744E-92C0-ADA7518046DC}" dt="2025-03-23T20:28:47.170" v="560" actId="1037"/>
          <ac:picMkLst>
            <pc:docMk/>
            <pc:sldMk cId="651874667" sldId="314"/>
            <ac:picMk id="17" creationId="{092DEF37-3085-5ADE-A527-FE9D6557B72E}"/>
          </ac:picMkLst>
        </pc:picChg>
        <pc:picChg chg="add mod">
          <ac:chgData name="Shihan Lin" userId="517bc9a4-b57e-4436-bb3e-5f7e008e0867" providerId="ADAL" clId="{AFD25962-FDFA-744E-92C0-ADA7518046DC}" dt="2025-03-23T20:28:47.170" v="560" actId="1037"/>
          <ac:picMkLst>
            <pc:docMk/>
            <pc:sldMk cId="651874667" sldId="314"/>
            <ac:picMk id="18" creationId="{CC928D08-D483-B4DB-85BF-56FFD1D1E8CB}"/>
          </ac:picMkLst>
        </pc:picChg>
        <pc:picChg chg="add mod">
          <ac:chgData name="Shihan Lin" userId="517bc9a4-b57e-4436-bb3e-5f7e008e0867" providerId="ADAL" clId="{AFD25962-FDFA-744E-92C0-ADA7518046DC}" dt="2025-03-23T20:35:17.997" v="857" actId="1038"/>
          <ac:picMkLst>
            <pc:docMk/>
            <pc:sldMk cId="651874667" sldId="314"/>
            <ac:picMk id="58" creationId="{5E6E241B-2D44-A8C8-6E13-6E6AF55E60CD}"/>
          </ac:picMkLst>
        </pc:picChg>
        <pc:picChg chg="add mod">
          <ac:chgData name="Shihan Lin" userId="517bc9a4-b57e-4436-bb3e-5f7e008e0867" providerId="ADAL" clId="{AFD25962-FDFA-744E-92C0-ADA7518046DC}" dt="2025-03-23T20:28:47.170" v="560" actId="1037"/>
          <ac:picMkLst>
            <pc:docMk/>
            <pc:sldMk cId="651874667" sldId="314"/>
            <ac:picMk id="1026" creationId="{070E6A36-CFF9-B7F1-0E75-03C703B5FAB2}"/>
          </ac:picMkLst>
        </pc:picChg>
        <pc:cxnChg chg="mod topLvl">
          <ac:chgData name="Shihan Lin" userId="517bc9a4-b57e-4436-bb3e-5f7e008e0867" providerId="ADAL" clId="{AFD25962-FDFA-744E-92C0-ADA7518046DC}" dt="2025-03-23T20:29:00.265" v="563" actId="14100"/>
          <ac:cxnSpMkLst>
            <pc:docMk/>
            <pc:sldMk cId="651874667" sldId="314"/>
            <ac:cxnSpMk id="10" creationId="{B07AF92D-0E63-1AE8-E82D-5C5505A484E8}"/>
          </ac:cxnSpMkLst>
        </pc:cxnChg>
        <pc:cxnChg chg="mod">
          <ac:chgData name="Shihan Lin" userId="517bc9a4-b57e-4436-bb3e-5f7e008e0867" providerId="ADAL" clId="{AFD25962-FDFA-744E-92C0-ADA7518046DC}" dt="2025-03-24T07:01:37.639" v="13454" actId="164"/>
          <ac:cxnSpMkLst>
            <pc:docMk/>
            <pc:sldMk cId="651874667" sldId="314"/>
            <ac:cxnSpMk id="12" creationId="{DB271C1B-522F-D675-7CC9-660103A19914}"/>
          </ac:cxnSpMkLst>
        </pc:cxnChg>
        <pc:cxnChg chg="add mod">
          <ac:chgData name="Shihan Lin" userId="517bc9a4-b57e-4436-bb3e-5f7e008e0867" providerId="ADAL" clId="{AFD25962-FDFA-744E-92C0-ADA7518046DC}" dt="2025-03-23T20:28:12.249" v="532" actId="14100"/>
          <ac:cxnSpMkLst>
            <pc:docMk/>
            <pc:sldMk cId="651874667" sldId="314"/>
            <ac:cxnSpMk id="20" creationId="{18AB5C25-F62E-7568-298A-2BBC0358E671}"/>
          </ac:cxnSpMkLst>
        </pc:cxnChg>
        <pc:cxnChg chg="add mod">
          <ac:chgData name="Shihan Lin" userId="517bc9a4-b57e-4436-bb3e-5f7e008e0867" providerId="ADAL" clId="{AFD25962-FDFA-744E-92C0-ADA7518046DC}" dt="2025-03-23T20:28:56.772" v="562" actId="14100"/>
          <ac:cxnSpMkLst>
            <pc:docMk/>
            <pc:sldMk cId="651874667" sldId="314"/>
            <ac:cxnSpMk id="24" creationId="{3579E686-9659-49A3-925E-5D0A6DFA300C}"/>
          </ac:cxnSpMkLst>
        </pc:cxnChg>
        <pc:cxnChg chg="add mod">
          <ac:chgData name="Shihan Lin" userId="517bc9a4-b57e-4436-bb3e-5f7e008e0867" providerId="ADAL" clId="{AFD25962-FDFA-744E-92C0-ADA7518046DC}" dt="2025-03-24T07:01:33.715" v="13453" actId="164"/>
          <ac:cxnSpMkLst>
            <pc:docMk/>
            <pc:sldMk cId="651874667" sldId="314"/>
            <ac:cxnSpMk id="29" creationId="{53E9FCE9-6005-4435-B474-9FC7453F4B07}"/>
          </ac:cxnSpMkLst>
        </pc:cxnChg>
        <pc:cxnChg chg="add mod">
          <ac:chgData name="Shihan Lin" userId="517bc9a4-b57e-4436-bb3e-5f7e008e0867" providerId="ADAL" clId="{AFD25962-FDFA-744E-92C0-ADA7518046DC}" dt="2025-03-24T07:01:33.715" v="13453" actId="164"/>
          <ac:cxnSpMkLst>
            <pc:docMk/>
            <pc:sldMk cId="651874667" sldId="314"/>
            <ac:cxnSpMk id="31" creationId="{E1F1CB11-CFE9-4D95-E257-54ED6C096FB9}"/>
          </ac:cxnSpMkLst>
        </pc:cxnChg>
        <pc:cxnChg chg="add mod">
          <ac:chgData name="Shihan Lin" userId="517bc9a4-b57e-4436-bb3e-5f7e008e0867" providerId="ADAL" clId="{AFD25962-FDFA-744E-92C0-ADA7518046DC}" dt="2025-03-24T07:01:33.715" v="13453" actId="164"/>
          <ac:cxnSpMkLst>
            <pc:docMk/>
            <pc:sldMk cId="651874667" sldId="314"/>
            <ac:cxnSpMk id="35" creationId="{87B2018A-FA3B-9472-FDE5-89E4FCBE6DA3}"/>
          </ac:cxnSpMkLst>
        </pc:cxnChg>
      </pc:sldChg>
      <pc:sldChg chg="addSp delSp modSp new mod modAnim">
        <pc:chgData name="Shihan Lin" userId="517bc9a4-b57e-4436-bb3e-5f7e008e0867" providerId="ADAL" clId="{AFD25962-FDFA-744E-92C0-ADA7518046DC}" dt="2025-03-24T07:14:27.399" v="13675" actId="20577"/>
        <pc:sldMkLst>
          <pc:docMk/>
          <pc:sldMk cId="1183152414" sldId="315"/>
        </pc:sldMkLst>
        <pc:spChg chg="mod">
          <ac:chgData name="Shihan Lin" userId="517bc9a4-b57e-4436-bb3e-5f7e008e0867" providerId="ADAL" clId="{AFD25962-FDFA-744E-92C0-ADA7518046DC}" dt="2025-03-23T20:41:41.595" v="1025" actId="20577"/>
          <ac:spMkLst>
            <pc:docMk/>
            <pc:sldMk cId="1183152414" sldId="315"/>
            <ac:spMk id="2" creationId="{60A45524-8CBF-FE0B-0A09-C79B91205636}"/>
          </ac:spMkLst>
        </pc:spChg>
        <pc:spChg chg="mod">
          <ac:chgData name="Shihan Lin" userId="517bc9a4-b57e-4436-bb3e-5f7e008e0867" providerId="ADAL" clId="{AFD25962-FDFA-744E-92C0-ADA7518046DC}" dt="2025-03-24T07:06:13.014" v="13499" actId="20577"/>
          <ac:spMkLst>
            <pc:docMk/>
            <pc:sldMk cId="1183152414" sldId="315"/>
            <ac:spMk id="3" creationId="{46EE2CC1-5107-1590-C2F6-BFD3FF7C5193}"/>
          </ac:spMkLst>
        </pc:spChg>
        <pc:spChg chg="mod topLvl">
          <ac:chgData name="Shihan Lin" userId="517bc9a4-b57e-4436-bb3e-5f7e008e0867" providerId="ADAL" clId="{AFD25962-FDFA-744E-92C0-ADA7518046DC}" dt="2025-03-24T07:14:27.399" v="13675" actId="20577"/>
          <ac:spMkLst>
            <pc:docMk/>
            <pc:sldMk cId="1183152414" sldId="315"/>
            <ac:spMk id="8" creationId="{EAD3D6D4-C06C-4A00-07F0-133C8F24D85A}"/>
          </ac:spMkLst>
        </pc:spChg>
        <pc:spChg chg="mod topLvl">
          <ac:chgData name="Shihan Lin" userId="517bc9a4-b57e-4436-bb3e-5f7e008e0867" providerId="ADAL" clId="{AFD25962-FDFA-744E-92C0-ADA7518046DC}" dt="2025-03-24T07:14:27.399" v="13675" actId="20577"/>
          <ac:spMkLst>
            <pc:docMk/>
            <pc:sldMk cId="1183152414" sldId="315"/>
            <ac:spMk id="9" creationId="{8B10F9FC-169B-35E3-3405-524BC1977AC0}"/>
          </ac:spMkLst>
        </pc:spChg>
        <pc:spChg chg="mod topLvl">
          <ac:chgData name="Shihan Lin" userId="517bc9a4-b57e-4436-bb3e-5f7e008e0867" providerId="ADAL" clId="{AFD25962-FDFA-744E-92C0-ADA7518046DC}" dt="2025-03-24T07:14:27.399" v="13675" actId="20577"/>
          <ac:spMkLst>
            <pc:docMk/>
            <pc:sldMk cId="1183152414" sldId="315"/>
            <ac:spMk id="10" creationId="{C564D13F-AF90-91BB-25D2-90F11ADAACCD}"/>
          </ac:spMkLst>
        </pc:spChg>
        <pc:spChg chg="mod topLvl">
          <ac:chgData name="Shihan Lin" userId="517bc9a4-b57e-4436-bb3e-5f7e008e0867" providerId="ADAL" clId="{AFD25962-FDFA-744E-92C0-ADA7518046DC}" dt="2025-03-24T07:04:42.532" v="13480" actId="404"/>
          <ac:spMkLst>
            <pc:docMk/>
            <pc:sldMk cId="1183152414" sldId="315"/>
            <ac:spMk id="16" creationId="{35A06ECD-0D12-9265-ED48-EC1EEBEE9D65}"/>
          </ac:spMkLst>
        </pc:spChg>
        <pc:spChg chg="mod topLvl">
          <ac:chgData name="Shihan Lin" userId="517bc9a4-b57e-4436-bb3e-5f7e008e0867" providerId="ADAL" clId="{AFD25962-FDFA-744E-92C0-ADA7518046DC}" dt="2025-03-24T07:05:02.130" v="13490" actId="1035"/>
          <ac:spMkLst>
            <pc:docMk/>
            <pc:sldMk cId="1183152414" sldId="315"/>
            <ac:spMk id="17" creationId="{7529AAD9-FEC7-BE20-4208-36FED9CD29F6}"/>
          </ac:spMkLst>
        </pc:spChg>
        <pc:spChg chg="mod topLvl">
          <ac:chgData name="Shihan Lin" userId="517bc9a4-b57e-4436-bb3e-5f7e008e0867" providerId="ADAL" clId="{AFD25962-FDFA-744E-92C0-ADA7518046DC}" dt="2025-03-24T07:14:27.399" v="13675" actId="20577"/>
          <ac:spMkLst>
            <pc:docMk/>
            <pc:sldMk cId="1183152414" sldId="315"/>
            <ac:spMk id="18" creationId="{830D545B-FD51-B82D-02C2-4469DE58A669}"/>
          </ac:spMkLst>
        </pc:spChg>
        <pc:spChg chg="mod topLvl">
          <ac:chgData name="Shihan Lin" userId="517bc9a4-b57e-4436-bb3e-5f7e008e0867" providerId="ADAL" clId="{AFD25962-FDFA-744E-92C0-ADA7518046DC}" dt="2025-03-24T07:14:27.399" v="13675" actId="20577"/>
          <ac:spMkLst>
            <pc:docMk/>
            <pc:sldMk cId="1183152414" sldId="315"/>
            <ac:spMk id="19" creationId="{61F3F0BD-4685-FEFD-8B51-00ADE765D5DA}"/>
          </ac:spMkLst>
        </pc:spChg>
        <pc:spChg chg="mod topLvl">
          <ac:chgData name="Shihan Lin" userId="517bc9a4-b57e-4436-bb3e-5f7e008e0867" providerId="ADAL" clId="{AFD25962-FDFA-744E-92C0-ADA7518046DC}" dt="2025-03-24T07:04:45.770" v="13481" actId="404"/>
          <ac:spMkLst>
            <pc:docMk/>
            <pc:sldMk cId="1183152414" sldId="315"/>
            <ac:spMk id="20" creationId="{FB52FCD2-2A01-6E0B-C54A-5B65B4A1F20C}"/>
          </ac:spMkLst>
        </pc:spChg>
        <pc:spChg chg="mod topLvl">
          <ac:chgData name="Shihan Lin" userId="517bc9a4-b57e-4436-bb3e-5f7e008e0867" providerId="ADAL" clId="{AFD25962-FDFA-744E-92C0-ADA7518046DC}" dt="2025-03-24T07:14:27.399" v="13675" actId="20577"/>
          <ac:spMkLst>
            <pc:docMk/>
            <pc:sldMk cId="1183152414" sldId="315"/>
            <ac:spMk id="21" creationId="{80B9E55E-6E94-A5E1-D2B3-AB6259872198}"/>
          </ac:spMkLst>
        </pc:spChg>
        <pc:picChg chg="mod topLvl">
          <ac:chgData name="Shihan Lin" userId="517bc9a4-b57e-4436-bb3e-5f7e008e0867" providerId="ADAL" clId="{AFD25962-FDFA-744E-92C0-ADA7518046DC}" dt="2025-03-24T07:14:27.399" v="13675" actId="20577"/>
          <ac:picMkLst>
            <pc:docMk/>
            <pc:sldMk cId="1183152414" sldId="315"/>
            <ac:picMk id="5" creationId="{2AA3036A-D77F-F0CA-E8EB-BE20408658B8}"/>
          </ac:picMkLst>
        </pc:picChg>
        <pc:picChg chg="mod">
          <ac:chgData name="Shihan Lin" userId="517bc9a4-b57e-4436-bb3e-5f7e008e0867" providerId="ADAL" clId="{AFD25962-FDFA-744E-92C0-ADA7518046DC}" dt="2025-03-24T07:14:27.399" v="13675" actId="20577"/>
          <ac:picMkLst>
            <pc:docMk/>
            <pc:sldMk cId="1183152414" sldId="315"/>
            <ac:picMk id="11" creationId="{65F68C16-769B-0CD4-AA53-3F801E11A2E8}"/>
          </ac:picMkLst>
        </pc:picChg>
        <pc:picChg chg="mod">
          <ac:chgData name="Shihan Lin" userId="517bc9a4-b57e-4436-bb3e-5f7e008e0867" providerId="ADAL" clId="{AFD25962-FDFA-744E-92C0-ADA7518046DC}" dt="2025-03-24T07:14:27.399" v="13675" actId="20577"/>
          <ac:picMkLst>
            <pc:docMk/>
            <pc:sldMk cId="1183152414" sldId="315"/>
            <ac:picMk id="12" creationId="{838BB178-DBA4-D748-9BF0-2B93ACD1FE92}"/>
          </ac:picMkLst>
        </pc:picChg>
        <pc:picChg chg="mod">
          <ac:chgData name="Shihan Lin" userId="517bc9a4-b57e-4436-bb3e-5f7e008e0867" providerId="ADAL" clId="{AFD25962-FDFA-744E-92C0-ADA7518046DC}" dt="2025-03-23T20:44:07.758" v="1286" actId="1076"/>
          <ac:picMkLst>
            <pc:docMk/>
            <pc:sldMk cId="1183152414" sldId="315"/>
            <ac:picMk id="15" creationId="{33466B2F-B0F2-9DEE-E256-E40CFCFAB1EC}"/>
          </ac:picMkLst>
        </pc:picChg>
        <pc:picChg chg="add mod">
          <ac:chgData name="Shihan Lin" userId="517bc9a4-b57e-4436-bb3e-5f7e008e0867" providerId="ADAL" clId="{AFD25962-FDFA-744E-92C0-ADA7518046DC}" dt="2025-03-23T20:43:21.641" v="1253" actId="1076"/>
          <ac:picMkLst>
            <pc:docMk/>
            <pc:sldMk cId="1183152414" sldId="315"/>
            <ac:picMk id="22" creationId="{E7AE9ACB-41D7-1189-EFE1-73BA82227D2C}"/>
          </ac:picMkLst>
        </pc:picChg>
        <pc:picChg chg="add mod">
          <ac:chgData name="Shihan Lin" userId="517bc9a4-b57e-4436-bb3e-5f7e008e0867" providerId="ADAL" clId="{AFD25962-FDFA-744E-92C0-ADA7518046DC}" dt="2025-03-24T07:14:27.399" v="13675" actId="20577"/>
          <ac:picMkLst>
            <pc:docMk/>
            <pc:sldMk cId="1183152414" sldId="315"/>
            <ac:picMk id="23" creationId="{3710BF33-D75E-EC1E-0BA3-79DBD978CFE9}"/>
          </ac:picMkLst>
        </pc:picChg>
        <pc:cxnChg chg="mod">
          <ac:chgData name="Shihan Lin" userId="517bc9a4-b57e-4436-bb3e-5f7e008e0867" providerId="ADAL" clId="{AFD25962-FDFA-744E-92C0-ADA7518046DC}" dt="2025-03-23T20:44:14.948" v="1295" actId="1038"/>
          <ac:cxnSpMkLst>
            <pc:docMk/>
            <pc:sldMk cId="1183152414" sldId="315"/>
            <ac:cxnSpMk id="14" creationId="{EAA41BDB-D4EB-CABD-45F4-6A6C0CF3788A}"/>
          </ac:cxnSpMkLst>
        </pc:cxnChg>
      </pc:sldChg>
      <pc:sldChg chg="modSp new mod modAnim">
        <pc:chgData name="Shihan Lin" userId="517bc9a4-b57e-4436-bb3e-5f7e008e0867" providerId="ADAL" clId="{AFD25962-FDFA-744E-92C0-ADA7518046DC}" dt="2025-03-24T19:17:30.590" v="16733" actId="20577"/>
        <pc:sldMkLst>
          <pc:docMk/>
          <pc:sldMk cId="4243583838" sldId="316"/>
        </pc:sldMkLst>
        <pc:spChg chg="mod">
          <ac:chgData name="Shihan Lin" userId="517bc9a4-b57e-4436-bb3e-5f7e008e0867" providerId="ADAL" clId="{AFD25962-FDFA-744E-92C0-ADA7518046DC}" dt="2025-03-24T19:17:30.590" v="16733" actId="20577"/>
          <ac:spMkLst>
            <pc:docMk/>
            <pc:sldMk cId="4243583838" sldId="316"/>
            <ac:spMk id="3" creationId="{751BE53B-12BD-F80C-0BC7-49003803C6A2}"/>
          </ac:spMkLst>
        </pc:spChg>
      </pc:sldChg>
      <pc:sldChg chg="addSp delSp modSp new mod ord modAnim">
        <pc:chgData name="Shihan Lin" userId="517bc9a4-b57e-4436-bb3e-5f7e008e0867" providerId="ADAL" clId="{AFD25962-FDFA-744E-92C0-ADA7518046DC}" dt="2025-03-24T07:15:17.026" v="13683" actId="20577"/>
        <pc:sldMkLst>
          <pc:docMk/>
          <pc:sldMk cId="3475001590" sldId="317"/>
        </pc:sldMkLst>
        <pc:spChg chg="mod">
          <ac:chgData name="Shihan Lin" userId="517bc9a4-b57e-4436-bb3e-5f7e008e0867" providerId="ADAL" clId="{AFD25962-FDFA-744E-92C0-ADA7518046DC}" dt="2025-03-23T21:00:00.356" v="2160" actId="20577"/>
          <ac:spMkLst>
            <pc:docMk/>
            <pc:sldMk cId="3475001590" sldId="317"/>
            <ac:spMk id="2" creationId="{F6248957-C691-23AF-7C80-B5A16EE8D66A}"/>
          </ac:spMkLst>
        </pc:spChg>
        <pc:spChg chg="mod">
          <ac:chgData name="Shihan Lin" userId="517bc9a4-b57e-4436-bb3e-5f7e008e0867" providerId="ADAL" clId="{AFD25962-FDFA-744E-92C0-ADA7518046DC}" dt="2025-03-23T21:00:18.897" v="2227" actId="20577"/>
          <ac:spMkLst>
            <pc:docMk/>
            <pc:sldMk cId="3475001590" sldId="317"/>
            <ac:spMk id="3" creationId="{3ACD760D-33B0-6183-DD07-A318FFD91878}"/>
          </ac:spMkLst>
        </pc:spChg>
        <pc:spChg chg="add mod">
          <ac:chgData name="Shihan Lin" userId="517bc9a4-b57e-4436-bb3e-5f7e008e0867" providerId="ADAL" clId="{AFD25962-FDFA-744E-92C0-ADA7518046DC}" dt="2025-03-24T07:15:08.960" v="13678" actId="255"/>
          <ac:spMkLst>
            <pc:docMk/>
            <pc:sldMk cId="3475001590" sldId="317"/>
            <ac:spMk id="6" creationId="{FC31DDA2-98B5-92A4-09DD-792AD9B2A85D}"/>
          </ac:spMkLst>
        </pc:spChg>
        <pc:spChg chg="add mod">
          <ac:chgData name="Shihan Lin" userId="517bc9a4-b57e-4436-bb3e-5f7e008e0867" providerId="ADAL" clId="{AFD25962-FDFA-744E-92C0-ADA7518046DC}" dt="2025-03-24T07:15:08.960" v="13678" actId="255"/>
          <ac:spMkLst>
            <pc:docMk/>
            <pc:sldMk cId="3475001590" sldId="317"/>
            <ac:spMk id="7" creationId="{55EEC1AF-D135-FA21-38EA-0D74ADA71682}"/>
          </ac:spMkLst>
        </pc:spChg>
        <pc:spChg chg="add mod">
          <ac:chgData name="Shihan Lin" userId="517bc9a4-b57e-4436-bb3e-5f7e008e0867" providerId="ADAL" clId="{AFD25962-FDFA-744E-92C0-ADA7518046DC}" dt="2025-03-24T07:15:17.026" v="13683" actId="20577"/>
          <ac:spMkLst>
            <pc:docMk/>
            <pc:sldMk cId="3475001590" sldId="317"/>
            <ac:spMk id="8" creationId="{F9C0DAD5-049F-1A3E-D66F-18FAF08CD68C}"/>
          </ac:spMkLst>
        </pc:spChg>
        <pc:spChg chg="add mod">
          <ac:chgData name="Shihan Lin" userId="517bc9a4-b57e-4436-bb3e-5f7e008e0867" providerId="ADAL" clId="{AFD25962-FDFA-744E-92C0-ADA7518046DC}" dt="2025-03-23T21:09:14.490" v="2645" actId="1035"/>
          <ac:spMkLst>
            <pc:docMk/>
            <pc:sldMk cId="3475001590" sldId="317"/>
            <ac:spMk id="14" creationId="{6FBC8931-ECF2-E110-4B27-D86EFC3D44CC}"/>
          </ac:spMkLst>
        </pc:spChg>
        <pc:picChg chg="add mod">
          <ac:chgData name="Shihan Lin" userId="517bc9a4-b57e-4436-bb3e-5f7e008e0867" providerId="ADAL" clId="{AFD25962-FDFA-744E-92C0-ADA7518046DC}" dt="2025-03-23T21:17:08.630" v="2806" actId="1076"/>
          <ac:picMkLst>
            <pc:docMk/>
            <pc:sldMk cId="3475001590" sldId="317"/>
            <ac:picMk id="4" creationId="{EC0CDB51-33E9-FC36-A3E2-32BD308F5A53}"/>
          </ac:picMkLst>
        </pc:picChg>
        <pc:picChg chg="add mod">
          <ac:chgData name="Shihan Lin" userId="517bc9a4-b57e-4436-bb3e-5f7e008e0867" providerId="ADAL" clId="{AFD25962-FDFA-744E-92C0-ADA7518046DC}" dt="2025-03-23T21:17:28.716" v="2813" actId="1076"/>
          <ac:picMkLst>
            <pc:docMk/>
            <pc:sldMk cId="3475001590" sldId="317"/>
            <ac:picMk id="5" creationId="{09A23B27-39F7-7525-BFD5-D0DA1C86B15E}"/>
          </ac:picMkLst>
        </pc:picChg>
        <pc:picChg chg="add mod">
          <ac:chgData name="Shihan Lin" userId="517bc9a4-b57e-4436-bb3e-5f7e008e0867" providerId="ADAL" clId="{AFD25962-FDFA-744E-92C0-ADA7518046DC}" dt="2025-03-23T21:17:17.751" v="2810" actId="1076"/>
          <ac:picMkLst>
            <pc:docMk/>
            <pc:sldMk cId="3475001590" sldId="317"/>
            <ac:picMk id="9" creationId="{C548466B-E266-5C1D-2AD6-6E23F578CD0E}"/>
          </ac:picMkLst>
        </pc:picChg>
        <pc:picChg chg="add mod">
          <ac:chgData name="Shihan Lin" userId="517bc9a4-b57e-4436-bb3e-5f7e008e0867" providerId="ADAL" clId="{AFD25962-FDFA-744E-92C0-ADA7518046DC}" dt="2025-03-23T21:17:40.312" v="2816" actId="1076"/>
          <ac:picMkLst>
            <pc:docMk/>
            <pc:sldMk cId="3475001590" sldId="317"/>
            <ac:picMk id="12" creationId="{9071B926-ED7F-1040-AE3E-8E3A2244C14C}"/>
          </ac:picMkLst>
        </pc:picChg>
        <pc:picChg chg="add mod">
          <ac:chgData name="Shihan Lin" userId="517bc9a4-b57e-4436-bb3e-5f7e008e0867" providerId="ADAL" clId="{AFD25962-FDFA-744E-92C0-ADA7518046DC}" dt="2025-03-23T21:09:14.490" v="2645" actId="1035"/>
          <ac:picMkLst>
            <pc:docMk/>
            <pc:sldMk cId="3475001590" sldId="317"/>
            <ac:picMk id="13" creationId="{A13E25EE-FD35-6ED7-A63A-A54491BCCAA3}"/>
          </ac:picMkLst>
        </pc:picChg>
        <pc:cxnChg chg="add mod">
          <ac:chgData name="Shihan Lin" userId="517bc9a4-b57e-4436-bb3e-5f7e008e0867" providerId="ADAL" clId="{AFD25962-FDFA-744E-92C0-ADA7518046DC}" dt="2025-03-23T21:17:10.479" v="2807" actId="1076"/>
          <ac:cxnSpMkLst>
            <pc:docMk/>
            <pc:sldMk cId="3475001590" sldId="317"/>
            <ac:cxnSpMk id="10" creationId="{B50393E3-B060-5BDB-DC0D-666DB74883E7}"/>
          </ac:cxnSpMkLst>
        </pc:cxnChg>
        <pc:cxnChg chg="add mod">
          <ac:chgData name="Shihan Lin" userId="517bc9a4-b57e-4436-bb3e-5f7e008e0867" providerId="ADAL" clId="{AFD25962-FDFA-744E-92C0-ADA7518046DC}" dt="2025-03-23T21:17:26.277" v="2812" actId="1076"/>
          <ac:cxnSpMkLst>
            <pc:docMk/>
            <pc:sldMk cId="3475001590" sldId="317"/>
            <ac:cxnSpMk id="11" creationId="{6A9E03F0-AA35-E57E-62CD-E6885030BF2B}"/>
          </ac:cxnSpMkLst>
        </pc:cxnChg>
      </pc:sldChg>
      <pc:sldChg chg="addSp modSp new del mod">
        <pc:chgData name="Shihan Lin" userId="517bc9a4-b57e-4436-bb3e-5f7e008e0867" providerId="ADAL" clId="{AFD25962-FDFA-744E-92C0-ADA7518046DC}" dt="2025-03-23T21:07:08.086" v="2444" actId="2696"/>
        <pc:sldMkLst>
          <pc:docMk/>
          <pc:sldMk cId="420388829" sldId="318"/>
        </pc:sldMkLst>
      </pc:sldChg>
      <pc:sldChg chg="addSp delSp modSp add mod delAnim modAnim">
        <pc:chgData name="Shihan Lin" userId="517bc9a4-b57e-4436-bb3e-5f7e008e0867" providerId="ADAL" clId="{AFD25962-FDFA-744E-92C0-ADA7518046DC}" dt="2025-03-24T17:56:59.327" v="16624" actId="20577"/>
        <pc:sldMkLst>
          <pc:docMk/>
          <pc:sldMk cId="1889898298" sldId="319"/>
        </pc:sldMkLst>
        <pc:spChg chg="mod">
          <ac:chgData name="Shihan Lin" userId="517bc9a4-b57e-4436-bb3e-5f7e008e0867" providerId="ADAL" clId="{AFD25962-FDFA-744E-92C0-ADA7518046DC}" dt="2025-03-23T21:09:56.489" v="2663" actId="20577"/>
          <ac:spMkLst>
            <pc:docMk/>
            <pc:sldMk cId="1889898298" sldId="319"/>
            <ac:spMk id="2" creationId="{21495109-BB4C-32CD-C03E-144E94C43904}"/>
          </ac:spMkLst>
        </pc:spChg>
        <pc:spChg chg="mod">
          <ac:chgData name="Shihan Lin" userId="517bc9a4-b57e-4436-bb3e-5f7e008e0867" providerId="ADAL" clId="{AFD25962-FDFA-744E-92C0-ADA7518046DC}" dt="2025-03-24T17:56:59.327" v="16624" actId="20577"/>
          <ac:spMkLst>
            <pc:docMk/>
            <pc:sldMk cId="1889898298" sldId="319"/>
            <ac:spMk id="3" creationId="{2ECC27EC-AA4E-8DCB-E285-119BFAB88995}"/>
          </ac:spMkLst>
        </pc:spChg>
        <pc:spChg chg="add mod">
          <ac:chgData name="Shihan Lin" userId="517bc9a4-b57e-4436-bb3e-5f7e008e0867" providerId="ADAL" clId="{AFD25962-FDFA-744E-92C0-ADA7518046DC}" dt="2025-03-24T07:16:12.143" v="13700" actId="14100"/>
          <ac:spMkLst>
            <pc:docMk/>
            <pc:sldMk cId="1889898298" sldId="319"/>
            <ac:spMk id="15" creationId="{F65951E2-27A9-656F-E2D6-1901246018EC}"/>
          </ac:spMkLst>
        </pc:spChg>
        <pc:spChg chg="add mod">
          <ac:chgData name="Shihan Lin" userId="517bc9a4-b57e-4436-bb3e-5f7e008e0867" providerId="ADAL" clId="{AFD25962-FDFA-744E-92C0-ADA7518046DC}" dt="2025-03-24T07:15:27.555" v="13687" actId="255"/>
          <ac:spMkLst>
            <pc:docMk/>
            <pc:sldMk cId="1889898298" sldId="319"/>
            <ac:spMk id="18" creationId="{5E335864-FC17-505D-60B2-F6CCC2C07E05}"/>
          </ac:spMkLst>
        </pc:spChg>
        <pc:spChg chg="add mod">
          <ac:chgData name="Shihan Lin" userId="517bc9a4-b57e-4436-bb3e-5f7e008e0867" providerId="ADAL" clId="{AFD25962-FDFA-744E-92C0-ADA7518046DC}" dt="2025-03-24T07:15:27.555" v="13687" actId="255"/>
          <ac:spMkLst>
            <pc:docMk/>
            <pc:sldMk cId="1889898298" sldId="319"/>
            <ac:spMk id="19" creationId="{C5FB9DA6-7F4D-FDED-0659-FB5226873478}"/>
          </ac:spMkLst>
        </pc:spChg>
        <pc:spChg chg="add mod">
          <ac:chgData name="Shihan Lin" userId="517bc9a4-b57e-4436-bb3e-5f7e008e0867" providerId="ADAL" clId="{AFD25962-FDFA-744E-92C0-ADA7518046DC}" dt="2025-03-24T07:16:16.519" v="13703" actId="1038"/>
          <ac:spMkLst>
            <pc:docMk/>
            <pc:sldMk cId="1889898298" sldId="319"/>
            <ac:spMk id="20" creationId="{2B193435-3F01-E451-104A-3D24B395AE53}"/>
          </ac:spMkLst>
        </pc:spChg>
        <pc:picChg chg="add mod">
          <ac:chgData name="Shihan Lin" userId="517bc9a4-b57e-4436-bb3e-5f7e008e0867" providerId="ADAL" clId="{AFD25962-FDFA-744E-92C0-ADA7518046DC}" dt="2025-03-23T21:17:57.671" v="2818"/>
          <ac:picMkLst>
            <pc:docMk/>
            <pc:sldMk cId="1889898298" sldId="319"/>
            <ac:picMk id="16" creationId="{A57772F3-C67E-6687-A77D-76F19EB32764}"/>
          </ac:picMkLst>
        </pc:picChg>
        <pc:picChg chg="add mod">
          <ac:chgData name="Shihan Lin" userId="517bc9a4-b57e-4436-bb3e-5f7e008e0867" providerId="ADAL" clId="{AFD25962-FDFA-744E-92C0-ADA7518046DC}" dt="2025-03-23T21:17:57.671" v="2818"/>
          <ac:picMkLst>
            <pc:docMk/>
            <pc:sldMk cId="1889898298" sldId="319"/>
            <ac:picMk id="17" creationId="{DEEE5BDB-72EE-223A-5096-34F3F1350732}"/>
          </ac:picMkLst>
        </pc:picChg>
        <pc:picChg chg="add mod">
          <ac:chgData name="Shihan Lin" userId="517bc9a4-b57e-4436-bb3e-5f7e008e0867" providerId="ADAL" clId="{AFD25962-FDFA-744E-92C0-ADA7518046DC}" dt="2025-03-23T21:17:57.671" v="2818"/>
          <ac:picMkLst>
            <pc:docMk/>
            <pc:sldMk cId="1889898298" sldId="319"/>
            <ac:picMk id="21" creationId="{6E7DFB9E-40F5-EF0D-5A71-58F79D8775E4}"/>
          </ac:picMkLst>
        </pc:picChg>
        <pc:cxnChg chg="add mod">
          <ac:chgData name="Shihan Lin" userId="517bc9a4-b57e-4436-bb3e-5f7e008e0867" providerId="ADAL" clId="{AFD25962-FDFA-744E-92C0-ADA7518046DC}" dt="2025-03-23T21:17:57.671" v="2818"/>
          <ac:cxnSpMkLst>
            <pc:docMk/>
            <pc:sldMk cId="1889898298" sldId="319"/>
            <ac:cxnSpMk id="22" creationId="{C938117D-2788-5323-06A7-CD4D43500EF2}"/>
          </ac:cxnSpMkLst>
        </pc:cxnChg>
        <pc:cxnChg chg="add mod">
          <ac:chgData name="Shihan Lin" userId="517bc9a4-b57e-4436-bb3e-5f7e008e0867" providerId="ADAL" clId="{AFD25962-FDFA-744E-92C0-ADA7518046DC}" dt="2025-03-23T21:17:57.671" v="2818"/>
          <ac:cxnSpMkLst>
            <pc:docMk/>
            <pc:sldMk cId="1889898298" sldId="319"/>
            <ac:cxnSpMk id="23" creationId="{EEA2A328-9F35-81E1-DAC8-C41A3D7D0325}"/>
          </ac:cxnSpMkLst>
        </pc:cxnChg>
      </pc:sldChg>
      <pc:sldChg chg="addSp delSp modSp new mod">
        <pc:chgData name="Shihan Lin" userId="517bc9a4-b57e-4436-bb3e-5f7e008e0867" providerId="ADAL" clId="{AFD25962-FDFA-744E-92C0-ADA7518046DC}" dt="2025-03-24T07:16:48.250" v="13709" actId="14100"/>
        <pc:sldMkLst>
          <pc:docMk/>
          <pc:sldMk cId="395752934" sldId="320"/>
        </pc:sldMkLst>
        <pc:spChg chg="mod">
          <ac:chgData name="Shihan Lin" userId="517bc9a4-b57e-4436-bb3e-5f7e008e0867" providerId="ADAL" clId="{AFD25962-FDFA-744E-92C0-ADA7518046DC}" dt="2025-03-23T21:22:09.101" v="2822"/>
          <ac:spMkLst>
            <pc:docMk/>
            <pc:sldMk cId="395752934" sldId="320"/>
            <ac:spMk id="2" creationId="{DBC25503-7408-657D-579F-25A2F48525A9}"/>
          </ac:spMkLst>
        </pc:spChg>
        <pc:spChg chg="mod">
          <ac:chgData name="Shihan Lin" userId="517bc9a4-b57e-4436-bb3e-5f7e008e0867" providerId="ADAL" clId="{AFD25962-FDFA-744E-92C0-ADA7518046DC}" dt="2025-03-23T21:22:14.538" v="2837" actId="20577"/>
          <ac:spMkLst>
            <pc:docMk/>
            <pc:sldMk cId="395752934" sldId="320"/>
            <ac:spMk id="3" creationId="{6DB45ACD-DEE8-C51E-BD5E-44C028B68D82}"/>
          </ac:spMkLst>
        </pc:spChg>
        <pc:spChg chg="add mod">
          <ac:chgData name="Shihan Lin" userId="517bc9a4-b57e-4436-bb3e-5f7e008e0867" providerId="ADAL" clId="{AFD25962-FDFA-744E-92C0-ADA7518046DC}" dt="2025-03-24T07:16:30.752" v="13704" actId="255"/>
          <ac:spMkLst>
            <pc:docMk/>
            <pc:sldMk cId="395752934" sldId="320"/>
            <ac:spMk id="9" creationId="{A533591A-6842-0321-187C-009C70081914}"/>
          </ac:spMkLst>
        </pc:spChg>
        <pc:spChg chg="add mod">
          <ac:chgData name="Shihan Lin" userId="517bc9a4-b57e-4436-bb3e-5f7e008e0867" providerId="ADAL" clId="{AFD25962-FDFA-744E-92C0-ADA7518046DC}" dt="2025-03-24T07:16:30.752" v="13704" actId="255"/>
          <ac:spMkLst>
            <pc:docMk/>
            <pc:sldMk cId="395752934" sldId="320"/>
            <ac:spMk id="10" creationId="{8D30D4A3-FD3D-6BD0-9436-D1094EE6B49E}"/>
          </ac:spMkLst>
        </pc:spChg>
        <pc:spChg chg="add mod">
          <ac:chgData name="Shihan Lin" userId="517bc9a4-b57e-4436-bb3e-5f7e008e0867" providerId="ADAL" clId="{AFD25962-FDFA-744E-92C0-ADA7518046DC}" dt="2025-03-24T07:16:33.813" v="13705" actId="404"/>
          <ac:spMkLst>
            <pc:docMk/>
            <pc:sldMk cId="395752934" sldId="320"/>
            <ac:spMk id="11" creationId="{7E047ED8-EB49-6C10-B932-4F1B8DEC8098}"/>
          </ac:spMkLst>
        </pc:spChg>
        <pc:spChg chg="add mod">
          <ac:chgData name="Shihan Lin" userId="517bc9a4-b57e-4436-bb3e-5f7e008e0867" providerId="ADAL" clId="{AFD25962-FDFA-744E-92C0-ADA7518046DC}" dt="2025-03-24T07:16:48.250" v="13709" actId="14100"/>
          <ac:spMkLst>
            <pc:docMk/>
            <pc:sldMk cId="395752934" sldId="320"/>
            <ac:spMk id="12" creationId="{70B39CCA-3303-5A53-6385-EAADAA1D94F2}"/>
          </ac:spMkLst>
        </pc:spChg>
        <pc:spChg chg="add mod">
          <ac:chgData name="Shihan Lin" userId="517bc9a4-b57e-4436-bb3e-5f7e008e0867" providerId="ADAL" clId="{AFD25962-FDFA-744E-92C0-ADA7518046DC}" dt="2025-03-24T07:16:30.752" v="13704" actId="255"/>
          <ac:spMkLst>
            <pc:docMk/>
            <pc:sldMk cId="395752934" sldId="320"/>
            <ac:spMk id="16" creationId="{7C77BE72-7DA3-FE4C-2D48-6E2D8C8D03EC}"/>
          </ac:spMkLst>
        </pc:spChg>
        <pc:picChg chg="add mod">
          <ac:chgData name="Shihan Lin" userId="517bc9a4-b57e-4436-bb3e-5f7e008e0867" providerId="ADAL" clId="{AFD25962-FDFA-744E-92C0-ADA7518046DC}" dt="2025-03-23T21:22:21.965" v="2838"/>
          <ac:picMkLst>
            <pc:docMk/>
            <pc:sldMk cId="395752934" sldId="320"/>
            <ac:picMk id="4" creationId="{D598C319-76FC-079F-F742-0F88A74691C1}"/>
          </ac:picMkLst>
        </pc:picChg>
        <pc:picChg chg="add mod">
          <ac:chgData name="Shihan Lin" userId="517bc9a4-b57e-4436-bb3e-5f7e008e0867" providerId="ADAL" clId="{AFD25962-FDFA-744E-92C0-ADA7518046DC}" dt="2025-03-23T21:22:43.279" v="2845" actId="1076"/>
          <ac:picMkLst>
            <pc:docMk/>
            <pc:sldMk cId="395752934" sldId="320"/>
            <ac:picMk id="13" creationId="{2EA2C9A9-601F-9186-F6AD-BFE68638DDB4}"/>
          </ac:picMkLst>
        </pc:picChg>
        <pc:picChg chg="add mod">
          <ac:chgData name="Shihan Lin" userId="517bc9a4-b57e-4436-bb3e-5f7e008e0867" providerId="ADAL" clId="{AFD25962-FDFA-744E-92C0-ADA7518046DC}" dt="2025-03-23T21:23:26.424" v="2874" actId="1037"/>
          <ac:picMkLst>
            <pc:docMk/>
            <pc:sldMk cId="395752934" sldId="320"/>
            <ac:picMk id="14" creationId="{DB8E593C-B480-DEB2-526C-2B9D155C2A25}"/>
          </ac:picMkLst>
        </pc:picChg>
        <pc:cxnChg chg="add mod">
          <ac:chgData name="Shihan Lin" userId="517bc9a4-b57e-4436-bb3e-5f7e008e0867" providerId="ADAL" clId="{AFD25962-FDFA-744E-92C0-ADA7518046DC}" dt="2025-03-23T21:23:29.622" v="2875" actId="14100"/>
          <ac:cxnSpMkLst>
            <pc:docMk/>
            <pc:sldMk cId="395752934" sldId="320"/>
            <ac:cxnSpMk id="7" creationId="{36A9C7E7-250F-6717-311A-DC601BF376B9}"/>
          </ac:cxnSpMkLst>
        </pc:cxnChg>
      </pc:sldChg>
      <pc:sldChg chg="add del">
        <pc:chgData name="Shihan Lin" userId="517bc9a4-b57e-4436-bb3e-5f7e008e0867" providerId="ADAL" clId="{AFD25962-FDFA-744E-92C0-ADA7518046DC}" dt="2025-03-23T21:07:30.240" v="2454" actId="2696"/>
        <pc:sldMkLst>
          <pc:docMk/>
          <pc:sldMk cId="2596444614" sldId="320"/>
        </pc:sldMkLst>
      </pc:sldChg>
      <pc:sldChg chg="addSp delSp modSp add mod modAnim">
        <pc:chgData name="Shihan Lin" userId="517bc9a4-b57e-4436-bb3e-5f7e008e0867" providerId="ADAL" clId="{AFD25962-FDFA-744E-92C0-ADA7518046DC}" dt="2025-03-24T19:20:55.719" v="16750" actId="20577"/>
        <pc:sldMkLst>
          <pc:docMk/>
          <pc:sldMk cId="1792828155" sldId="321"/>
        </pc:sldMkLst>
        <pc:spChg chg="mod">
          <ac:chgData name="Shihan Lin" userId="517bc9a4-b57e-4436-bb3e-5f7e008e0867" providerId="ADAL" clId="{AFD25962-FDFA-744E-92C0-ADA7518046DC}" dt="2025-03-23T21:24:19.308" v="2885" actId="20577"/>
          <ac:spMkLst>
            <pc:docMk/>
            <pc:sldMk cId="1792828155" sldId="321"/>
            <ac:spMk id="2" creationId="{7FAA6686-BC91-D74C-CDFA-F4A807361FC0}"/>
          </ac:spMkLst>
        </pc:spChg>
        <pc:spChg chg="mod">
          <ac:chgData name="Shihan Lin" userId="517bc9a4-b57e-4436-bb3e-5f7e008e0867" providerId="ADAL" clId="{AFD25962-FDFA-744E-92C0-ADA7518046DC}" dt="2025-03-24T19:20:45.350" v="16741" actId="20577"/>
          <ac:spMkLst>
            <pc:docMk/>
            <pc:sldMk cId="1792828155" sldId="321"/>
            <ac:spMk id="3" creationId="{B3A772CA-4D5C-7FED-FE67-41E86B22D8E1}"/>
          </ac:spMkLst>
        </pc:spChg>
        <pc:spChg chg="add mod">
          <ac:chgData name="Shihan Lin" userId="517bc9a4-b57e-4436-bb3e-5f7e008e0867" providerId="ADAL" clId="{AFD25962-FDFA-744E-92C0-ADA7518046DC}" dt="2025-03-24T07:16:00.860" v="13694" actId="1038"/>
          <ac:spMkLst>
            <pc:docMk/>
            <pc:sldMk cId="1792828155" sldId="321"/>
            <ac:spMk id="8" creationId="{40AD2642-04D8-154B-24CB-B0066740A5EA}"/>
          </ac:spMkLst>
        </pc:spChg>
        <pc:spChg chg="mod">
          <ac:chgData name="Shihan Lin" userId="517bc9a4-b57e-4436-bb3e-5f7e008e0867" providerId="ADAL" clId="{AFD25962-FDFA-744E-92C0-ADA7518046DC}" dt="2025-03-24T07:15:57.206" v="13691" actId="255"/>
          <ac:spMkLst>
            <pc:docMk/>
            <pc:sldMk cId="1792828155" sldId="321"/>
            <ac:spMk id="10" creationId="{4EF96424-0C80-934A-9335-287B4D49E814}"/>
          </ac:spMkLst>
        </pc:spChg>
        <pc:spChg chg="mod">
          <ac:chgData name="Shihan Lin" userId="517bc9a4-b57e-4436-bb3e-5f7e008e0867" providerId="ADAL" clId="{AFD25962-FDFA-744E-92C0-ADA7518046DC}" dt="2025-03-24T19:20:55.719" v="16750" actId="20577"/>
          <ac:spMkLst>
            <pc:docMk/>
            <pc:sldMk cId="1792828155" sldId="321"/>
            <ac:spMk id="12" creationId="{7D8267F8-F1CD-23EE-AA6E-18B577005089}"/>
          </ac:spMkLst>
        </pc:spChg>
        <pc:spChg chg="mod topLvl">
          <ac:chgData name="Shihan Lin" userId="517bc9a4-b57e-4436-bb3e-5f7e008e0867" providerId="ADAL" clId="{AFD25962-FDFA-744E-92C0-ADA7518046DC}" dt="2025-03-24T07:16:03.003" v="13698" actId="1038"/>
          <ac:spMkLst>
            <pc:docMk/>
            <pc:sldMk cId="1792828155" sldId="321"/>
            <ac:spMk id="13" creationId="{F845AACC-4289-B8E5-7E35-405997BDDFC6}"/>
          </ac:spMkLst>
        </pc:spChg>
        <pc:grpChg chg="add mod">
          <ac:chgData name="Shihan Lin" userId="517bc9a4-b57e-4436-bb3e-5f7e008e0867" providerId="ADAL" clId="{AFD25962-FDFA-744E-92C0-ADA7518046DC}" dt="2025-03-24T07:15:57.206" v="13691" actId="255"/>
          <ac:grpSpMkLst>
            <pc:docMk/>
            <pc:sldMk cId="1792828155" sldId="321"/>
            <ac:grpSpMk id="5" creationId="{21C505E8-220B-5DFD-744F-05BEBD2E1A6B}"/>
          </ac:grpSpMkLst>
        </pc:grpChg>
        <pc:picChg chg="mod topLvl">
          <ac:chgData name="Shihan Lin" userId="517bc9a4-b57e-4436-bb3e-5f7e008e0867" providerId="ADAL" clId="{AFD25962-FDFA-744E-92C0-ADA7518046DC}" dt="2025-03-24T07:15:57.206" v="13691" actId="255"/>
          <ac:picMkLst>
            <pc:docMk/>
            <pc:sldMk cId="1792828155" sldId="321"/>
            <ac:picMk id="4" creationId="{77BF4700-48A1-3C16-F07A-9840A31E456B}"/>
          </ac:picMkLst>
        </pc:picChg>
        <pc:picChg chg="add mod">
          <ac:chgData name="Shihan Lin" userId="517bc9a4-b57e-4436-bb3e-5f7e008e0867" providerId="ADAL" clId="{AFD25962-FDFA-744E-92C0-ADA7518046DC}" dt="2025-03-24T07:15:57.206" v="13691" actId="255"/>
          <ac:picMkLst>
            <pc:docMk/>
            <pc:sldMk cId="1792828155" sldId="321"/>
            <ac:picMk id="7" creationId="{1B5B6712-9CD8-E2D5-7E93-55233746E6AF}"/>
          </ac:picMkLst>
        </pc:picChg>
      </pc:sldChg>
      <pc:sldChg chg="addSp delSp modSp add mod modAnim">
        <pc:chgData name="Shihan Lin" userId="517bc9a4-b57e-4436-bb3e-5f7e008e0867" providerId="ADAL" clId="{AFD25962-FDFA-744E-92C0-ADA7518046DC}" dt="2025-03-24T07:21:29.174" v="13754" actId="20577"/>
        <pc:sldMkLst>
          <pc:docMk/>
          <pc:sldMk cId="3355410549" sldId="322"/>
        </pc:sldMkLst>
        <pc:spChg chg="mod">
          <ac:chgData name="Shihan Lin" userId="517bc9a4-b57e-4436-bb3e-5f7e008e0867" providerId="ADAL" clId="{AFD25962-FDFA-744E-92C0-ADA7518046DC}" dt="2025-03-24T07:13:31.988" v="13670" actId="1076"/>
          <ac:spMkLst>
            <pc:docMk/>
            <pc:sldMk cId="3355410549" sldId="322"/>
            <ac:spMk id="3" creationId="{F7877C71-34A6-C364-29FE-206D2F786FBF}"/>
          </ac:spMkLst>
        </pc:spChg>
        <pc:spChg chg="mod">
          <ac:chgData name="Shihan Lin" userId="517bc9a4-b57e-4436-bb3e-5f7e008e0867" providerId="ADAL" clId="{AFD25962-FDFA-744E-92C0-ADA7518046DC}" dt="2025-03-24T07:18:36.888" v="13732" actId="164"/>
          <ac:spMkLst>
            <pc:docMk/>
            <pc:sldMk cId="3355410549" sldId="322"/>
            <ac:spMk id="10" creationId="{B267D39D-D1B3-F801-1CD5-0DCBCA033E8C}"/>
          </ac:spMkLst>
        </pc:spChg>
        <pc:spChg chg="mod">
          <ac:chgData name="Shihan Lin" userId="517bc9a4-b57e-4436-bb3e-5f7e008e0867" providerId="ADAL" clId="{AFD25962-FDFA-744E-92C0-ADA7518046DC}" dt="2025-03-24T07:18:36.888" v="13732" actId="164"/>
          <ac:spMkLst>
            <pc:docMk/>
            <pc:sldMk cId="3355410549" sldId="322"/>
            <ac:spMk id="11" creationId="{BA125166-20AA-CDB5-5542-FB624F2F3630}"/>
          </ac:spMkLst>
        </pc:spChg>
        <pc:spChg chg="add mod">
          <ac:chgData name="Shihan Lin" userId="517bc9a4-b57e-4436-bb3e-5f7e008e0867" providerId="ADAL" clId="{AFD25962-FDFA-744E-92C0-ADA7518046DC}" dt="2025-03-24T07:21:29.174" v="13754" actId="20577"/>
          <ac:spMkLst>
            <pc:docMk/>
            <pc:sldMk cId="3355410549" sldId="322"/>
            <ac:spMk id="15" creationId="{C380DEA2-B52B-EE50-87AC-D21D2FD663AA}"/>
          </ac:spMkLst>
        </pc:spChg>
        <pc:spChg chg="mod">
          <ac:chgData name="Shihan Lin" userId="517bc9a4-b57e-4436-bb3e-5f7e008e0867" providerId="ADAL" clId="{AFD25962-FDFA-744E-92C0-ADA7518046DC}" dt="2025-03-24T07:20:30.464" v="13749" actId="14100"/>
          <ac:spMkLst>
            <pc:docMk/>
            <pc:sldMk cId="3355410549" sldId="322"/>
            <ac:spMk id="22" creationId="{9F502AC5-D077-7F45-6F68-3D942016A752}"/>
          </ac:spMkLst>
        </pc:spChg>
        <pc:spChg chg="mod topLvl">
          <ac:chgData name="Shihan Lin" userId="517bc9a4-b57e-4436-bb3e-5f7e008e0867" providerId="ADAL" clId="{AFD25962-FDFA-744E-92C0-ADA7518046DC}" dt="2025-03-24T07:18:36.888" v="13732" actId="164"/>
          <ac:spMkLst>
            <pc:docMk/>
            <pc:sldMk cId="3355410549" sldId="322"/>
            <ac:spMk id="24" creationId="{7F36AC0F-3E32-D038-57B4-908B4F9B436F}"/>
          </ac:spMkLst>
        </pc:spChg>
        <pc:spChg chg="mod">
          <ac:chgData name="Shihan Lin" userId="517bc9a4-b57e-4436-bb3e-5f7e008e0867" providerId="ADAL" clId="{AFD25962-FDFA-744E-92C0-ADA7518046DC}" dt="2025-03-24T07:20:26.478" v="13748" actId="14100"/>
          <ac:spMkLst>
            <pc:docMk/>
            <pc:sldMk cId="3355410549" sldId="322"/>
            <ac:spMk id="27" creationId="{0A566761-D383-2EC6-69E5-B93D3CDC6AC7}"/>
          </ac:spMkLst>
        </pc:spChg>
        <pc:spChg chg="mod topLvl">
          <ac:chgData name="Shihan Lin" userId="517bc9a4-b57e-4436-bb3e-5f7e008e0867" providerId="ADAL" clId="{AFD25962-FDFA-744E-92C0-ADA7518046DC}" dt="2025-03-24T07:21:29.174" v="13754" actId="20577"/>
          <ac:spMkLst>
            <pc:docMk/>
            <pc:sldMk cId="3355410549" sldId="322"/>
            <ac:spMk id="30" creationId="{959791CF-023C-2335-4E53-1CCFC45AEFDF}"/>
          </ac:spMkLst>
        </pc:spChg>
        <pc:spChg chg="mod topLvl">
          <ac:chgData name="Shihan Lin" userId="517bc9a4-b57e-4436-bb3e-5f7e008e0867" providerId="ADAL" clId="{AFD25962-FDFA-744E-92C0-ADA7518046DC}" dt="2025-03-24T07:21:29.174" v="13754" actId="20577"/>
          <ac:spMkLst>
            <pc:docMk/>
            <pc:sldMk cId="3355410549" sldId="322"/>
            <ac:spMk id="36" creationId="{9003D6A7-FF52-85B0-197A-2BA5F49173F5}"/>
          </ac:spMkLst>
        </pc:spChg>
        <pc:spChg chg="mod topLvl">
          <ac:chgData name="Shihan Lin" userId="517bc9a4-b57e-4436-bb3e-5f7e008e0867" providerId="ADAL" clId="{AFD25962-FDFA-744E-92C0-ADA7518046DC}" dt="2025-03-24T07:21:29.174" v="13754" actId="20577"/>
          <ac:spMkLst>
            <pc:docMk/>
            <pc:sldMk cId="3355410549" sldId="322"/>
            <ac:spMk id="44" creationId="{62AEF152-66F4-6F41-0D15-8C203B7AB145}"/>
          </ac:spMkLst>
        </pc:spChg>
        <pc:spChg chg="mod topLvl">
          <ac:chgData name="Shihan Lin" userId="517bc9a4-b57e-4436-bb3e-5f7e008e0867" providerId="ADAL" clId="{AFD25962-FDFA-744E-92C0-ADA7518046DC}" dt="2025-03-24T07:21:29.174" v="13754" actId="20577"/>
          <ac:spMkLst>
            <pc:docMk/>
            <pc:sldMk cId="3355410549" sldId="322"/>
            <ac:spMk id="48" creationId="{EA0C8BD3-93B5-3498-89CA-3D4EA3F38171}"/>
          </ac:spMkLst>
        </pc:spChg>
        <pc:spChg chg="mod topLvl">
          <ac:chgData name="Shihan Lin" userId="517bc9a4-b57e-4436-bb3e-5f7e008e0867" providerId="ADAL" clId="{AFD25962-FDFA-744E-92C0-ADA7518046DC}" dt="2025-03-24T07:21:29.174" v="13754" actId="20577"/>
          <ac:spMkLst>
            <pc:docMk/>
            <pc:sldMk cId="3355410549" sldId="322"/>
            <ac:spMk id="49" creationId="{ACF2FDB8-CE54-0A64-5A8B-AAADD420CC51}"/>
          </ac:spMkLst>
        </pc:spChg>
        <pc:grpChg chg="add mod">
          <ac:chgData name="Shihan Lin" userId="517bc9a4-b57e-4436-bb3e-5f7e008e0867" providerId="ADAL" clId="{AFD25962-FDFA-744E-92C0-ADA7518046DC}" dt="2025-03-24T07:18:36.888" v="13732" actId="164"/>
          <ac:grpSpMkLst>
            <pc:docMk/>
            <pc:sldMk cId="3355410549" sldId="322"/>
            <ac:grpSpMk id="5" creationId="{C84AD0CA-0304-E562-4EFE-62D6D9CDB5CB}"/>
          </ac:grpSpMkLst>
        </pc:grpChg>
        <pc:picChg chg="add mod">
          <ac:chgData name="Shihan Lin" userId="517bc9a4-b57e-4436-bb3e-5f7e008e0867" providerId="ADAL" clId="{AFD25962-FDFA-744E-92C0-ADA7518046DC}" dt="2025-03-24T07:18:36.888" v="13732" actId="164"/>
          <ac:picMkLst>
            <pc:docMk/>
            <pc:sldMk cId="3355410549" sldId="322"/>
            <ac:picMk id="9" creationId="{687CD825-611A-9065-F72B-58B0A2D77DFE}"/>
          </ac:picMkLst>
        </pc:picChg>
        <pc:picChg chg="add mod">
          <ac:chgData name="Shihan Lin" userId="517bc9a4-b57e-4436-bb3e-5f7e008e0867" providerId="ADAL" clId="{AFD25962-FDFA-744E-92C0-ADA7518046DC}" dt="2025-03-24T07:18:36.888" v="13732" actId="164"/>
          <ac:picMkLst>
            <pc:docMk/>
            <pc:sldMk cId="3355410549" sldId="322"/>
            <ac:picMk id="12" creationId="{CD0A4384-AC2B-ED36-F890-7C5116F5E0C1}"/>
          </ac:picMkLst>
        </pc:picChg>
        <pc:picChg chg="add mod">
          <ac:chgData name="Shihan Lin" userId="517bc9a4-b57e-4436-bb3e-5f7e008e0867" providerId="ADAL" clId="{AFD25962-FDFA-744E-92C0-ADA7518046DC}" dt="2025-03-24T07:18:36.888" v="13732" actId="164"/>
          <ac:picMkLst>
            <pc:docMk/>
            <pc:sldMk cId="3355410549" sldId="322"/>
            <ac:picMk id="13" creationId="{FB79FB92-C52C-D50E-5646-E805E5A53D99}"/>
          </ac:picMkLst>
        </pc:picChg>
        <pc:picChg chg="add mod">
          <ac:chgData name="Shihan Lin" userId="517bc9a4-b57e-4436-bb3e-5f7e008e0867" providerId="ADAL" clId="{AFD25962-FDFA-744E-92C0-ADA7518046DC}" dt="2025-03-24T07:21:29.174" v="13754" actId="20577"/>
          <ac:picMkLst>
            <pc:docMk/>
            <pc:sldMk cId="3355410549" sldId="322"/>
            <ac:picMk id="14" creationId="{CF4C0779-9C04-A1F6-F3A9-64130F9F08E8}"/>
          </ac:picMkLst>
        </pc:picChg>
        <pc:picChg chg="add mod">
          <ac:chgData name="Shihan Lin" userId="517bc9a4-b57e-4436-bb3e-5f7e008e0867" providerId="ADAL" clId="{AFD25962-FDFA-744E-92C0-ADA7518046DC}" dt="2025-03-24T07:21:29.174" v="13754" actId="20577"/>
          <ac:picMkLst>
            <pc:docMk/>
            <pc:sldMk cId="3355410549" sldId="322"/>
            <ac:picMk id="16" creationId="{96261C2C-AAE8-3798-F253-145FE868A248}"/>
          </ac:picMkLst>
        </pc:picChg>
        <pc:picChg chg="mod topLvl">
          <ac:chgData name="Shihan Lin" userId="517bc9a4-b57e-4436-bb3e-5f7e008e0867" providerId="ADAL" clId="{AFD25962-FDFA-744E-92C0-ADA7518046DC}" dt="2025-03-24T07:21:29.174" v="13754" actId="20577"/>
          <ac:picMkLst>
            <pc:docMk/>
            <pc:sldMk cId="3355410549" sldId="322"/>
            <ac:picMk id="29" creationId="{96E7966C-C1A8-05B8-F5EA-203C7F4D9BED}"/>
          </ac:picMkLst>
        </pc:picChg>
        <pc:picChg chg="mod topLvl">
          <ac:chgData name="Shihan Lin" userId="517bc9a4-b57e-4436-bb3e-5f7e008e0867" providerId="ADAL" clId="{AFD25962-FDFA-744E-92C0-ADA7518046DC}" dt="2025-03-24T07:21:29.174" v="13754" actId="20577"/>
          <ac:picMkLst>
            <pc:docMk/>
            <pc:sldMk cId="3355410549" sldId="322"/>
            <ac:picMk id="38" creationId="{85EC1E9D-B71B-4D1B-B98B-B805A0F01167}"/>
          </ac:picMkLst>
        </pc:picChg>
        <pc:cxnChg chg="mod">
          <ac:chgData name="Shihan Lin" userId="517bc9a4-b57e-4436-bb3e-5f7e008e0867" providerId="ADAL" clId="{AFD25962-FDFA-744E-92C0-ADA7518046DC}" dt="2025-03-23T21:32:52.424" v="3083" actId="14100"/>
          <ac:cxnSpMkLst>
            <pc:docMk/>
            <pc:sldMk cId="3355410549" sldId="322"/>
            <ac:cxnSpMk id="8" creationId="{D3243B3E-2106-8F57-7812-CBDCD7A707C7}"/>
          </ac:cxnSpMkLst>
        </pc:cxnChg>
        <pc:cxnChg chg="mod">
          <ac:chgData name="Shihan Lin" userId="517bc9a4-b57e-4436-bb3e-5f7e008e0867" providerId="ADAL" clId="{AFD25962-FDFA-744E-92C0-ADA7518046DC}" dt="2025-03-24T07:18:36.888" v="13732" actId="164"/>
          <ac:cxnSpMkLst>
            <pc:docMk/>
            <pc:sldMk cId="3355410549" sldId="322"/>
            <ac:cxnSpMk id="26" creationId="{C3F5A755-1AF2-EEE6-6749-A301314DBF78}"/>
          </ac:cxnSpMkLst>
        </pc:cxnChg>
        <pc:cxnChg chg="mod">
          <ac:chgData name="Shihan Lin" userId="517bc9a4-b57e-4436-bb3e-5f7e008e0867" providerId="ADAL" clId="{AFD25962-FDFA-744E-92C0-ADA7518046DC}" dt="2025-03-23T21:29:38.647" v="2989" actId="1036"/>
          <ac:cxnSpMkLst>
            <pc:docMk/>
            <pc:sldMk cId="3355410549" sldId="322"/>
            <ac:cxnSpMk id="31" creationId="{48D5AC3A-E4B8-4181-3CBC-87645EC064ED}"/>
          </ac:cxnSpMkLst>
        </pc:cxnChg>
        <pc:cxnChg chg="mod topLvl">
          <ac:chgData name="Shihan Lin" userId="517bc9a4-b57e-4436-bb3e-5f7e008e0867" providerId="ADAL" clId="{AFD25962-FDFA-744E-92C0-ADA7518046DC}" dt="2025-03-23T21:28:49.985" v="2949" actId="165"/>
          <ac:cxnSpMkLst>
            <pc:docMk/>
            <pc:sldMk cId="3355410549" sldId="322"/>
            <ac:cxnSpMk id="39" creationId="{8A1C7225-34FE-DE38-EA14-2B1FBA70794D}"/>
          </ac:cxnSpMkLst>
        </pc:cxnChg>
      </pc:sldChg>
      <pc:sldChg chg="addSp delSp modSp new mod modAnim">
        <pc:chgData name="Shihan Lin" userId="517bc9a4-b57e-4436-bb3e-5f7e008e0867" providerId="ADAL" clId="{AFD25962-FDFA-744E-92C0-ADA7518046DC}" dt="2025-03-24T19:15:12.049" v="16715" actId="20577"/>
        <pc:sldMkLst>
          <pc:docMk/>
          <pc:sldMk cId="501855061" sldId="323"/>
        </pc:sldMkLst>
        <pc:spChg chg="mod">
          <ac:chgData name="Shihan Lin" userId="517bc9a4-b57e-4436-bb3e-5f7e008e0867" providerId="ADAL" clId="{AFD25962-FDFA-744E-92C0-ADA7518046DC}" dt="2025-03-24T19:15:08.383" v="16711" actId="20577"/>
          <ac:spMkLst>
            <pc:docMk/>
            <pc:sldMk cId="501855061" sldId="323"/>
            <ac:spMk id="2" creationId="{BB5CEBC2-2FF8-6F38-06ED-B25E136D7A1F}"/>
          </ac:spMkLst>
        </pc:spChg>
        <pc:spChg chg="mod">
          <ac:chgData name="Shihan Lin" userId="517bc9a4-b57e-4436-bb3e-5f7e008e0867" providerId="ADAL" clId="{AFD25962-FDFA-744E-92C0-ADA7518046DC}" dt="2025-03-24T19:15:12.049" v="16715" actId="20577"/>
          <ac:spMkLst>
            <pc:docMk/>
            <pc:sldMk cId="501855061" sldId="323"/>
            <ac:spMk id="3" creationId="{A3816EE2-E5FA-ADC7-A74F-855DB55428C7}"/>
          </ac:spMkLst>
        </pc:spChg>
        <pc:spChg chg="add mod">
          <ac:chgData name="Shihan Lin" userId="517bc9a4-b57e-4436-bb3e-5f7e008e0867" providerId="ADAL" clId="{AFD25962-FDFA-744E-92C0-ADA7518046DC}" dt="2025-03-24T07:26:25.035" v="13809" actId="14100"/>
          <ac:spMkLst>
            <pc:docMk/>
            <pc:sldMk cId="501855061" sldId="323"/>
            <ac:spMk id="17" creationId="{1867FE07-6486-24E6-C75D-405A189F7ECF}"/>
          </ac:spMkLst>
        </pc:spChg>
        <pc:spChg chg="mod">
          <ac:chgData name="Shihan Lin" userId="517bc9a4-b57e-4436-bb3e-5f7e008e0867" providerId="ADAL" clId="{AFD25962-FDFA-744E-92C0-ADA7518046DC}" dt="2025-03-24T07:21:40.632" v="13756"/>
          <ac:spMkLst>
            <pc:docMk/>
            <pc:sldMk cId="501855061" sldId="323"/>
            <ac:spMk id="20" creationId="{6E9F91F5-E266-0CBA-4D07-39769DF406BA}"/>
          </ac:spMkLst>
        </pc:spChg>
        <pc:spChg chg="mod">
          <ac:chgData name="Shihan Lin" userId="517bc9a4-b57e-4436-bb3e-5f7e008e0867" providerId="ADAL" clId="{AFD25962-FDFA-744E-92C0-ADA7518046DC}" dt="2025-03-24T07:21:40.632" v="13756"/>
          <ac:spMkLst>
            <pc:docMk/>
            <pc:sldMk cId="501855061" sldId="323"/>
            <ac:spMk id="22" creationId="{AC307708-8179-C549-5CC2-4061F930B32A}"/>
          </ac:spMkLst>
        </pc:spChg>
        <pc:spChg chg="mod">
          <ac:chgData name="Shihan Lin" userId="517bc9a4-b57e-4436-bb3e-5f7e008e0867" providerId="ADAL" clId="{AFD25962-FDFA-744E-92C0-ADA7518046DC}" dt="2025-03-24T07:21:40.632" v="13756"/>
          <ac:spMkLst>
            <pc:docMk/>
            <pc:sldMk cId="501855061" sldId="323"/>
            <ac:spMk id="25" creationId="{5017F204-33B4-726B-FC62-BCA590A7E194}"/>
          </ac:spMkLst>
        </pc:spChg>
        <pc:spChg chg="mod">
          <ac:chgData name="Shihan Lin" userId="517bc9a4-b57e-4436-bb3e-5f7e008e0867" providerId="ADAL" clId="{AFD25962-FDFA-744E-92C0-ADA7518046DC}" dt="2025-03-24T07:21:40.632" v="13756"/>
          <ac:spMkLst>
            <pc:docMk/>
            <pc:sldMk cId="501855061" sldId="323"/>
            <ac:spMk id="26" creationId="{F42FDC58-A6F5-08BF-22FB-383FA8D51E5A}"/>
          </ac:spMkLst>
        </pc:spChg>
        <pc:spChg chg="mod">
          <ac:chgData name="Shihan Lin" userId="517bc9a4-b57e-4436-bb3e-5f7e008e0867" providerId="ADAL" clId="{AFD25962-FDFA-744E-92C0-ADA7518046DC}" dt="2025-03-24T07:21:40.632" v="13756"/>
          <ac:spMkLst>
            <pc:docMk/>
            <pc:sldMk cId="501855061" sldId="323"/>
            <ac:spMk id="27" creationId="{771B9B50-7475-7671-DA01-5A6EB2BA8C4E}"/>
          </ac:spMkLst>
        </pc:spChg>
        <pc:spChg chg="mod">
          <ac:chgData name="Shihan Lin" userId="517bc9a4-b57e-4436-bb3e-5f7e008e0867" providerId="ADAL" clId="{AFD25962-FDFA-744E-92C0-ADA7518046DC}" dt="2025-03-24T07:21:40.632" v="13756"/>
          <ac:spMkLst>
            <pc:docMk/>
            <pc:sldMk cId="501855061" sldId="323"/>
            <ac:spMk id="29" creationId="{EE93113C-CB93-B49F-FD95-BA3D947A2BA4}"/>
          </ac:spMkLst>
        </pc:spChg>
        <pc:grpChg chg="del mod">
          <ac:chgData name="Shihan Lin" userId="517bc9a4-b57e-4436-bb3e-5f7e008e0867" providerId="ADAL" clId="{AFD25962-FDFA-744E-92C0-ADA7518046DC}" dt="2025-03-24T07:21:40.066" v="13755" actId="478"/>
          <ac:grpSpMkLst>
            <pc:docMk/>
            <pc:sldMk cId="501855061" sldId="323"/>
            <ac:grpSpMk id="16" creationId="{F54202B9-193A-F3E7-99E1-F8569D77D420}"/>
          </ac:grpSpMkLst>
        </pc:grpChg>
        <pc:grpChg chg="mod">
          <ac:chgData name="Shihan Lin" userId="517bc9a4-b57e-4436-bb3e-5f7e008e0867" providerId="ADAL" clId="{AFD25962-FDFA-744E-92C0-ADA7518046DC}" dt="2025-03-24T07:22:58.762" v="13768" actId="1076"/>
          <ac:grpSpMkLst>
            <pc:docMk/>
            <pc:sldMk cId="501855061" sldId="323"/>
            <ac:grpSpMk id="18" creationId="{B7858171-FE85-9FF5-D7C2-C4A800721945}"/>
          </ac:grpSpMkLst>
        </pc:grpChg>
        <pc:picChg chg="mod">
          <ac:chgData name="Shihan Lin" userId="517bc9a4-b57e-4436-bb3e-5f7e008e0867" providerId="ADAL" clId="{AFD25962-FDFA-744E-92C0-ADA7518046DC}" dt="2025-03-24T07:21:40.632" v="13756"/>
          <ac:picMkLst>
            <pc:docMk/>
            <pc:sldMk cId="501855061" sldId="323"/>
            <ac:picMk id="19" creationId="{1E4F48AC-5B47-5D94-DEEE-73E89C5555D1}"/>
          </ac:picMkLst>
        </pc:picChg>
        <pc:picChg chg="mod">
          <ac:chgData name="Shihan Lin" userId="517bc9a4-b57e-4436-bb3e-5f7e008e0867" providerId="ADAL" clId="{AFD25962-FDFA-744E-92C0-ADA7518046DC}" dt="2025-03-24T07:21:40.632" v="13756"/>
          <ac:picMkLst>
            <pc:docMk/>
            <pc:sldMk cId="501855061" sldId="323"/>
            <ac:picMk id="23" creationId="{1D82D293-6854-6437-C3A1-E1A24C99E684}"/>
          </ac:picMkLst>
        </pc:picChg>
        <pc:picChg chg="mod">
          <ac:chgData name="Shihan Lin" userId="517bc9a4-b57e-4436-bb3e-5f7e008e0867" providerId="ADAL" clId="{AFD25962-FDFA-744E-92C0-ADA7518046DC}" dt="2025-03-24T07:21:40.632" v="13756"/>
          <ac:picMkLst>
            <pc:docMk/>
            <pc:sldMk cId="501855061" sldId="323"/>
            <ac:picMk id="28" creationId="{73015A49-0301-28F0-44F9-36BBB04601CA}"/>
          </ac:picMkLst>
        </pc:picChg>
        <pc:picChg chg="mod">
          <ac:chgData name="Shihan Lin" userId="517bc9a4-b57e-4436-bb3e-5f7e008e0867" providerId="ADAL" clId="{AFD25962-FDFA-744E-92C0-ADA7518046DC}" dt="2025-03-24T07:21:40.632" v="13756"/>
          <ac:picMkLst>
            <pc:docMk/>
            <pc:sldMk cId="501855061" sldId="323"/>
            <ac:picMk id="30" creationId="{2685B62E-7178-14FB-A3FF-9C4F9A9E3D7C}"/>
          </ac:picMkLst>
        </pc:picChg>
      </pc:sldChg>
      <pc:sldChg chg="addSp delSp modSp add mod modAnim">
        <pc:chgData name="Shihan Lin" userId="517bc9a4-b57e-4436-bb3e-5f7e008e0867" providerId="ADAL" clId="{AFD25962-FDFA-744E-92C0-ADA7518046DC}" dt="2025-03-24T17:57:44.944" v="16655" actId="1037"/>
        <pc:sldMkLst>
          <pc:docMk/>
          <pc:sldMk cId="2822729080" sldId="324"/>
        </pc:sldMkLst>
        <pc:spChg chg="mod">
          <ac:chgData name="Shihan Lin" userId="517bc9a4-b57e-4436-bb3e-5f7e008e0867" providerId="ADAL" clId="{AFD25962-FDFA-744E-92C0-ADA7518046DC}" dt="2025-03-23T21:30:58.088" v="3029" actId="20577"/>
          <ac:spMkLst>
            <pc:docMk/>
            <pc:sldMk cId="2822729080" sldId="324"/>
            <ac:spMk id="2" creationId="{E963E12C-5FC0-E999-AF71-DB53F2072F34}"/>
          </ac:spMkLst>
        </pc:spChg>
        <pc:spChg chg="mod">
          <ac:chgData name="Shihan Lin" userId="517bc9a4-b57e-4436-bb3e-5f7e008e0867" providerId="ADAL" clId="{AFD25962-FDFA-744E-92C0-ADA7518046DC}" dt="2025-03-23T21:31:08.838" v="3030" actId="20577"/>
          <ac:spMkLst>
            <pc:docMk/>
            <pc:sldMk cId="2822729080" sldId="324"/>
            <ac:spMk id="3" creationId="{F7877C71-34A6-C364-29FE-206D2F786FBF}"/>
          </ac:spMkLst>
        </pc:spChg>
        <pc:spChg chg="mod">
          <ac:chgData name="Shihan Lin" userId="517bc9a4-b57e-4436-bb3e-5f7e008e0867" providerId="ADAL" clId="{AFD25962-FDFA-744E-92C0-ADA7518046DC}" dt="2025-03-24T17:57:42.739" v="16642" actId="1037"/>
          <ac:spMkLst>
            <pc:docMk/>
            <pc:sldMk cId="2822729080" sldId="324"/>
            <ac:spMk id="4" creationId="{C522148F-8FB3-6B80-0B47-389354F18F59}"/>
          </ac:spMkLst>
        </pc:spChg>
        <pc:spChg chg="mod">
          <ac:chgData name="Shihan Lin" userId="517bc9a4-b57e-4436-bb3e-5f7e008e0867" providerId="ADAL" clId="{AFD25962-FDFA-744E-92C0-ADA7518046DC}" dt="2025-03-24T17:57:44.944" v="16655" actId="1037"/>
          <ac:spMkLst>
            <pc:docMk/>
            <pc:sldMk cId="2822729080" sldId="324"/>
            <ac:spMk id="6" creationId="{7991CA5B-5A1F-558A-3832-F0CAA9229F19}"/>
          </ac:spMkLst>
        </pc:spChg>
        <pc:spChg chg="add mod">
          <ac:chgData name="Shihan Lin" userId="517bc9a4-b57e-4436-bb3e-5f7e008e0867" providerId="ADAL" clId="{AFD25962-FDFA-744E-92C0-ADA7518046DC}" dt="2025-03-24T07:20:01.987" v="13743" actId="255"/>
          <ac:spMkLst>
            <pc:docMk/>
            <pc:sldMk cId="2822729080" sldId="324"/>
            <ac:spMk id="16" creationId="{86B47153-52DA-4BA9-A8AF-7A625062B43B}"/>
          </ac:spMkLst>
        </pc:spChg>
        <pc:spChg chg="add mod">
          <ac:chgData name="Shihan Lin" userId="517bc9a4-b57e-4436-bb3e-5f7e008e0867" providerId="ADAL" clId="{AFD25962-FDFA-744E-92C0-ADA7518046DC}" dt="2025-03-24T07:20:01.987" v="13743" actId="255"/>
          <ac:spMkLst>
            <pc:docMk/>
            <pc:sldMk cId="2822729080" sldId="324"/>
            <ac:spMk id="17" creationId="{425573D0-74A9-2F4F-2C95-A310FB679793}"/>
          </ac:spMkLst>
        </pc:spChg>
        <pc:spChg chg="add mod">
          <ac:chgData name="Shihan Lin" userId="517bc9a4-b57e-4436-bb3e-5f7e008e0867" providerId="ADAL" clId="{AFD25962-FDFA-744E-92C0-ADA7518046DC}" dt="2025-03-24T07:27:42.938" v="13834" actId="114"/>
          <ac:spMkLst>
            <pc:docMk/>
            <pc:sldMk cId="2822729080" sldId="324"/>
            <ac:spMk id="18" creationId="{00A0EB02-4CF5-04C0-4987-171725D3C470}"/>
          </ac:spMkLst>
        </pc:spChg>
        <pc:spChg chg="add mod">
          <ac:chgData name="Shihan Lin" userId="517bc9a4-b57e-4436-bb3e-5f7e008e0867" providerId="ADAL" clId="{AFD25962-FDFA-744E-92C0-ADA7518046DC}" dt="2025-03-24T07:20:01.987" v="13743" actId="255"/>
          <ac:spMkLst>
            <pc:docMk/>
            <pc:sldMk cId="2822729080" sldId="324"/>
            <ac:spMk id="19" creationId="{A31EB788-AA16-503C-B60C-2FF8CA86850F}"/>
          </ac:spMkLst>
        </pc:spChg>
        <pc:spChg chg="add mod">
          <ac:chgData name="Shihan Lin" userId="517bc9a4-b57e-4436-bb3e-5f7e008e0867" providerId="ADAL" clId="{AFD25962-FDFA-744E-92C0-ADA7518046DC}" dt="2025-03-24T07:20:39.308" v="13750" actId="14100"/>
          <ac:spMkLst>
            <pc:docMk/>
            <pc:sldMk cId="2822729080" sldId="324"/>
            <ac:spMk id="21" creationId="{F9B7FA39-1DC4-A410-EAF5-433316C64B96}"/>
          </ac:spMkLst>
        </pc:spChg>
        <pc:picChg chg="add mod">
          <ac:chgData name="Shihan Lin" userId="517bc9a4-b57e-4436-bb3e-5f7e008e0867" providerId="ADAL" clId="{AFD25962-FDFA-744E-92C0-ADA7518046DC}" dt="2025-03-24T07:20:01.987" v="13743" actId="255"/>
          <ac:picMkLst>
            <pc:docMk/>
            <pc:sldMk cId="2822729080" sldId="324"/>
            <ac:picMk id="28" creationId="{039E1E5E-3A7E-197D-FF12-F1E9BB8B6849}"/>
          </ac:picMkLst>
        </pc:picChg>
        <pc:picChg chg="add mod">
          <ac:chgData name="Shihan Lin" userId="517bc9a4-b57e-4436-bb3e-5f7e008e0867" providerId="ADAL" clId="{AFD25962-FDFA-744E-92C0-ADA7518046DC}" dt="2025-03-24T07:20:01.987" v="13743" actId="255"/>
          <ac:picMkLst>
            <pc:docMk/>
            <pc:sldMk cId="2822729080" sldId="324"/>
            <ac:picMk id="29" creationId="{DDE715BF-C0EA-20A8-076F-8C1BBEF3884A}"/>
          </ac:picMkLst>
        </pc:picChg>
        <pc:picChg chg="add mod">
          <ac:chgData name="Shihan Lin" userId="517bc9a4-b57e-4436-bb3e-5f7e008e0867" providerId="ADAL" clId="{AFD25962-FDFA-744E-92C0-ADA7518046DC}" dt="2025-03-24T07:20:01.987" v="13743" actId="255"/>
          <ac:picMkLst>
            <pc:docMk/>
            <pc:sldMk cId="2822729080" sldId="324"/>
            <ac:picMk id="30" creationId="{F610A859-C4AD-C2F8-9E40-10CAC306B4C6}"/>
          </ac:picMkLst>
        </pc:picChg>
        <pc:cxnChg chg="add mod">
          <ac:chgData name="Shihan Lin" userId="517bc9a4-b57e-4436-bb3e-5f7e008e0867" providerId="ADAL" clId="{AFD25962-FDFA-744E-92C0-ADA7518046DC}" dt="2025-03-23T21:33:32.536" v="3090" actId="1076"/>
          <ac:cxnSpMkLst>
            <pc:docMk/>
            <pc:sldMk cId="2822729080" sldId="324"/>
            <ac:cxnSpMk id="15" creationId="{8657A0CC-E5B3-98AE-DDCB-2C5BFF3D2C73}"/>
          </ac:cxnSpMkLst>
        </pc:cxnChg>
        <pc:cxnChg chg="add mod">
          <ac:chgData name="Shihan Lin" userId="517bc9a4-b57e-4436-bb3e-5f7e008e0867" providerId="ADAL" clId="{AFD25962-FDFA-744E-92C0-ADA7518046DC}" dt="2025-03-23T21:33:32.536" v="3090" actId="1076"/>
          <ac:cxnSpMkLst>
            <pc:docMk/>
            <pc:sldMk cId="2822729080" sldId="324"/>
            <ac:cxnSpMk id="20" creationId="{6DEEECEC-F3A2-0572-EA3C-BFC598341953}"/>
          </ac:cxnSpMkLst>
        </pc:cxnChg>
      </pc:sldChg>
      <pc:sldChg chg="addSp delSp modSp new mod modAnim">
        <pc:chgData name="Shihan Lin" userId="517bc9a4-b57e-4436-bb3e-5f7e008e0867" providerId="ADAL" clId="{AFD25962-FDFA-744E-92C0-ADA7518046DC}" dt="2025-03-24T17:59:02.010" v="16700" actId="20577"/>
        <pc:sldMkLst>
          <pc:docMk/>
          <pc:sldMk cId="2559829763" sldId="325"/>
        </pc:sldMkLst>
        <pc:spChg chg="mod">
          <ac:chgData name="Shihan Lin" userId="517bc9a4-b57e-4436-bb3e-5f7e008e0867" providerId="ADAL" clId="{AFD25962-FDFA-744E-92C0-ADA7518046DC}" dt="2025-03-23T21:48:47.194" v="3778" actId="20577"/>
          <ac:spMkLst>
            <pc:docMk/>
            <pc:sldMk cId="2559829763" sldId="325"/>
            <ac:spMk id="2" creationId="{9112BF58-57CF-C6D0-BF58-FA36567A8BF6}"/>
          </ac:spMkLst>
        </pc:spChg>
        <pc:spChg chg="mod">
          <ac:chgData name="Shihan Lin" userId="517bc9a4-b57e-4436-bb3e-5f7e008e0867" providerId="ADAL" clId="{AFD25962-FDFA-744E-92C0-ADA7518046DC}" dt="2025-03-24T17:59:02.010" v="16700" actId="20577"/>
          <ac:spMkLst>
            <pc:docMk/>
            <pc:sldMk cId="2559829763" sldId="325"/>
            <ac:spMk id="3" creationId="{D9011482-80ED-71E1-2F23-22C59E33A39A}"/>
          </ac:spMkLst>
        </pc:spChg>
        <pc:spChg chg="add mod">
          <ac:chgData name="Shihan Lin" userId="517bc9a4-b57e-4436-bb3e-5f7e008e0867" providerId="ADAL" clId="{AFD25962-FDFA-744E-92C0-ADA7518046DC}" dt="2025-03-24T07:25:09.783" v="13788" actId="164"/>
          <ac:spMkLst>
            <pc:docMk/>
            <pc:sldMk cId="2559829763" sldId="325"/>
            <ac:spMk id="4" creationId="{AF401C7F-7ED1-9CF9-0259-9565F41A53DD}"/>
          </ac:spMkLst>
        </pc:spChg>
        <pc:spChg chg="add mod">
          <ac:chgData name="Shihan Lin" userId="517bc9a4-b57e-4436-bb3e-5f7e008e0867" providerId="ADAL" clId="{AFD25962-FDFA-744E-92C0-ADA7518046DC}" dt="2025-03-24T07:25:09.783" v="13788" actId="164"/>
          <ac:spMkLst>
            <pc:docMk/>
            <pc:sldMk cId="2559829763" sldId="325"/>
            <ac:spMk id="5" creationId="{93B94BB0-D8EB-9BCF-2BBF-21E218192C70}"/>
          </ac:spMkLst>
        </pc:spChg>
        <pc:spChg chg="add mod">
          <ac:chgData name="Shihan Lin" userId="517bc9a4-b57e-4436-bb3e-5f7e008e0867" providerId="ADAL" clId="{AFD25962-FDFA-744E-92C0-ADA7518046DC}" dt="2025-03-24T07:25:09.783" v="13788" actId="164"/>
          <ac:spMkLst>
            <pc:docMk/>
            <pc:sldMk cId="2559829763" sldId="325"/>
            <ac:spMk id="7" creationId="{FFC88EA7-AF90-4339-6399-3EE3797454D1}"/>
          </ac:spMkLst>
        </pc:spChg>
        <pc:spChg chg="add mod">
          <ac:chgData name="Shihan Lin" userId="517bc9a4-b57e-4436-bb3e-5f7e008e0867" providerId="ADAL" clId="{AFD25962-FDFA-744E-92C0-ADA7518046DC}" dt="2025-03-24T07:25:09.783" v="13788" actId="164"/>
          <ac:spMkLst>
            <pc:docMk/>
            <pc:sldMk cId="2559829763" sldId="325"/>
            <ac:spMk id="8" creationId="{51E2D3E5-8252-A499-D8E1-7D2159D87970}"/>
          </ac:spMkLst>
        </pc:spChg>
        <pc:spChg chg="add mod">
          <ac:chgData name="Shihan Lin" userId="517bc9a4-b57e-4436-bb3e-5f7e008e0867" providerId="ADAL" clId="{AFD25962-FDFA-744E-92C0-ADA7518046DC}" dt="2025-03-24T07:25:09.783" v="13788" actId="164"/>
          <ac:spMkLst>
            <pc:docMk/>
            <pc:sldMk cId="2559829763" sldId="325"/>
            <ac:spMk id="9" creationId="{7BE82BDC-FC79-FE9F-F04D-C5E1F5ADCBD0}"/>
          </ac:spMkLst>
        </pc:spChg>
        <pc:spChg chg="add del mod">
          <ac:chgData name="Shihan Lin" userId="517bc9a4-b57e-4436-bb3e-5f7e008e0867" providerId="ADAL" clId="{AFD25962-FDFA-744E-92C0-ADA7518046DC}" dt="2025-03-24T07:24:39.552" v="13784"/>
          <ac:spMkLst>
            <pc:docMk/>
            <pc:sldMk cId="2559829763" sldId="325"/>
            <ac:spMk id="15" creationId="{670F15F3-2AAA-FA27-19A3-2267927B0DA4}"/>
          </ac:spMkLst>
        </pc:spChg>
        <pc:grpChg chg="add mod">
          <ac:chgData name="Shihan Lin" userId="517bc9a4-b57e-4436-bb3e-5f7e008e0867" providerId="ADAL" clId="{AFD25962-FDFA-744E-92C0-ADA7518046DC}" dt="2025-03-24T07:25:16.111" v="13790" actId="1076"/>
          <ac:grpSpMkLst>
            <pc:docMk/>
            <pc:sldMk cId="2559829763" sldId="325"/>
            <ac:grpSpMk id="16" creationId="{2DA063F3-4CCC-0667-403D-94484B67FF75}"/>
          </ac:grpSpMkLst>
        </pc:grpChg>
        <pc:picChg chg="add mod">
          <ac:chgData name="Shihan Lin" userId="517bc9a4-b57e-4436-bb3e-5f7e008e0867" providerId="ADAL" clId="{AFD25962-FDFA-744E-92C0-ADA7518046DC}" dt="2025-03-24T07:25:09.783" v="13788" actId="164"/>
          <ac:picMkLst>
            <pc:docMk/>
            <pc:sldMk cId="2559829763" sldId="325"/>
            <ac:picMk id="10" creationId="{2AE321ED-8E62-4727-330D-8241A83472B4}"/>
          </ac:picMkLst>
        </pc:picChg>
        <pc:picChg chg="add mod">
          <ac:chgData name="Shihan Lin" userId="517bc9a4-b57e-4436-bb3e-5f7e008e0867" providerId="ADAL" clId="{AFD25962-FDFA-744E-92C0-ADA7518046DC}" dt="2025-03-24T07:25:09.783" v="13788" actId="164"/>
          <ac:picMkLst>
            <pc:docMk/>
            <pc:sldMk cId="2559829763" sldId="325"/>
            <ac:picMk id="11" creationId="{37DFAC00-F125-38BA-16C2-716A56F619D1}"/>
          </ac:picMkLst>
        </pc:picChg>
        <pc:picChg chg="add mod">
          <ac:chgData name="Shihan Lin" userId="517bc9a4-b57e-4436-bb3e-5f7e008e0867" providerId="ADAL" clId="{AFD25962-FDFA-744E-92C0-ADA7518046DC}" dt="2025-03-24T07:25:09.783" v="13788" actId="164"/>
          <ac:picMkLst>
            <pc:docMk/>
            <pc:sldMk cId="2559829763" sldId="325"/>
            <ac:picMk id="14" creationId="{B6B32019-6ECE-E3E4-2BB4-E7F6590FAE85}"/>
          </ac:picMkLst>
        </pc:picChg>
        <pc:cxnChg chg="add mod">
          <ac:chgData name="Shihan Lin" userId="517bc9a4-b57e-4436-bb3e-5f7e008e0867" providerId="ADAL" clId="{AFD25962-FDFA-744E-92C0-ADA7518046DC}" dt="2025-03-24T07:25:09.783" v="13788" actId="164"/>
          <ac:cxnSpMkLst>
            <pc:docMk/>
            <pc:sldMk cId="2559829763" sldId="325"/>
            <ac:cxnSpMk id="6" creationId="{6B8D2B63-4FD9-4446-C786-45CBCA1107C8}"/>
          </ac:cxnSpMkLst>
        </pc:cxnChg>
        <pc:cxnChg chg="add mod">
          <ac:chgData name="Shihan Lin" userId="517bc9a4-b57e-4436-bb3e-5f7e008e0867" providerId="ADAL" clId="{AFD25962-FDFA-744E-92C0-ADA7518046DC}" dt="2025-03-23T21:49:22.333" v="3782" actId="1076"/>
          <ac:cxnSpMkLst>
            <pc:docMk/>
            <pc:sldMk cId="2559829763" sldId="325"/>
            <ac:cxnSpMk id="12" creationId="{89DD2947-7EAE-BCA7-3846-05143F5D5CF7}"/>
          </ac:cxnSpMkLst>
        </pc:cxnChg>
        <pc:cxnChg chg="add mod">
          <ac:chgData name="Shihan Lin" userId="517bc9a4-b57e-4436-bb3e-5f7e008e0867" providerId="ADAL" clId="{AFD25962-FDFA-744E-92C0-ADA7518046DC}" dt="2025-03-23T21:53:46.924" v="4151" actId="1076"/>
          <ac:cxnSpMkLst>
            <pc:docMk/>
            <pc:sldMk cId="2559829763" sldId="325"/>
            <ac:cxnSpMk id="13" creationId="{D9BAA188-6B02-9ED2-78FE-B3C2D6ED82F7}"/>
          </ac:cxnSpMkLst>
        </pc:cxnChg>
      </pc:sldChg>
      <pc:sldChg chg="addSp delSp modSp add mod">
        <pc:chgData name="Shihan Lin" userId="517bc9a4-b57e-4436-bb3e-5f7e008e0867" providerId="ADAL" clId="{AFD25962-FDFA-744E-92C0-ADA7518046DC}" dt="2025-03-24T19:28:36.820" v="16758" actId="114"/>
        <pc:sldMkLst>
          <pc:docMk/>
          <pc:sldMk cId="2667955656" sldId="326"/>
        </pc:sldMkLst>
        <pc:spChg chg="mod">
          <ac:chgData name="Shihan Lin" userId="517bc9a4-b57e-4436-bb3e-5f7e008e0867" providerId="ADAL" clId="{AFD25962-FDFA-744E-92C0-ADA7518046DC}" dt="2025-03-23T21:55:08.291" v="4176" actId="20577"/>
          <ac:spMkLst>
            <pc:docMk/>
            <pc:sldMk cId="2667955656" sldId="326"/>
            <ac:spMk id="3" creationId="{8EAC5CD4-4F95-63A8-B337-C428135A3660}"/>
          </ac:spMkLst>
        </pc:spChg>
        <pc:spChg chg="mod">
          <ac:chgData name="Shihan Lin" userId="517bc9a4-b57e-4436-bb3e-5f7e008e0867" providerId="ADAL" clId="{AFD25962-FDFA-744E-92C0-ADA7518046DC}" dt="2025-03-24T07:25:28.193" v="13792" actId="1076"/>
          <ac:spMkLst>
            <pc:docMk/>
            <pc:sldMk cId="2667955656" sldId="326"/>
            <ac:spMk id="8" creationId="{75AC94C5-5C5E-F02C-AA75-62AA47B8EA8D}"/>
          </ac:spMkLst>
        </pc:spChg>
        <pc:spChg chg="mod">
          <ac:chgData name="Shihan Lin" userId="517bc9a4-b57e-4436-bb3e-5f7e008e0867" providerId="ADAL" clId="{AFD25962-FDFA-744E-92C0-ADA7518046DC}" dt="2025-03-24T07:25:28.193" v="13792" actId="1076"/>
          <ac:spMkLst>
            <pc:docMk/>
            <pc:sldMk cId="2667955656" sldId="326"/>
            <ac:spMk id="9" creationId="{0A412766-C681-AA7E-70DB-F28C4BAEB0A2}"/>
          </ac:spMkLst>
        </pc:spChg>
        <pc:spChg chg="mod">
          <ac:chgData name="Shihan Lin" userId="517bc9a4-b57e-4436-bb3e-5f7e008e0867" providerId="ADAL" clId="{AFD25962-FDFA-744E-92C0-ADA7518046DC}" dt="2025-03-24T07:25:28.193" v="13792" actId="1076"/>
          <ac:spMkLst>
            <pc:docMk/>
            <pc:sldMk cId="2667955656" sldId="326"/>
            <ac:spMk id="10" creationId="{9DF493EA-8A60-1E2C-518F-1DED62644AD8}"/>
          </ac:spMkLst>
        </pc:spChg>
        <pc:spChg chg="mod">
          <ac:chgData name="Shihan Lin" userId="517bc9a4-b57e-4436-bb3e-5f7e008e0867" providerId="ADAL" clId="{AFD25962-FDFA-744E-92C0-ADA7518046DC}" dt="2025-03-24T07:25:28.193" v="13792" actId="1076"/>
          <ac:spMkLst>
            <pc:docMk/>
            <pc:sldMk cId="2667955656" sldId="326"/>
            <ac:spMk id="11" creationId="{D1563049-72AD-2262-8DC0-006FE7B4BD6B}"/>
          </ac:spMkLst>
        </pc:spChg>
        <pc:spChg chg="mod">
          <ac:chgData name="Shihan Lin" userId="517bc9a4-b57e-4436-bb3e-5f7e008e0867" providerId="ADAL" clId="{AFD25962-FDFA-744E-92C0-ADA7518046DC}" dt="2025-03-24T19:28:36.820" v="16758" actId="114"/>
          <ac:spMkLst>
            <pc:docMk/>
            <pc:sldMk cId="2667955656" sldId="326"/>
            <ac:spMk id="12" creationId="{144D0D8F-96F8-7F18-8337-EB48DD3712FD}"/>
          </ac:spMkLst>
        </pc:spChg>
        <pc:spChg chg="mod">
          <ac:chgData name="Shihan Lin" userId="517bc9a4-b57e-4436-bb3e-5f7e008e0867" providerId="ADAL" clId="{AFD25962-FDFA-744E-92C0-ADA7518046DC}" dt="2025-03-24T07:25:28.193" v="13792" actId="1076"/>
          <ac:spMkLst>
            <pc:docMk/>
            <pc:sldMk cId="2667955656" sldId="326"/>
            <ac:spMk id="13" creationId="{37689AF5-753A-134A-77C6-302F880AEE7C}"/>
          </ac:spMkLst>
        </pc:spChg>
        <pc:spChg chg="mod">
          <ac:chgData name="Shihan Lin" userId="517bc9a4-b57e-4436-bb3e-5f7e008e0867" providerId="ADAL" clId="{AFD25962-FDFA-744E-92C0-ADA7518046DC}" dt="2025-03-24T07:25:28.193" v="13792" actId="1076"/>
          <ac:spMkLst>
            <pc:docMk/>
            <pc:sldMk cId="2667955656" sldId="326"/>
            <ac:spMk id="15" creationId="{D6EABE4B-8285-5A8E-092A-8012976AC5D3}"/>
          </ac:spMkLst>
        </pc:spChg>
        <pc:spChg chg="mod">
          <ac:chgData name="Shihan Lin" userId="517bc9a4-b57e-4436-bb3e-5f7e008e0867" providerId="ADAL" clId="{AFD25962-FDFA-744E-92C0-ADA7518046DC}" dt="2025-03-24T19:28:36.161" v="16757" actId="114"/>
          <ac:spMkLst>
            <pc:docMk/>
            <pc:sldMk cId="2667955656" sldId="326"/>
            <ac:spMk id="16" creationId="{9C745E66-0910-EBBA-8422-6C0EF0578699}"/>
          </ac:spMkLst>
        </pc:spChg>
        <pc:picChg chg="mod">
          <ac:chgData name="Shihan Lin" userId="517bc9a4-b57e-4436-bb3e-5f7e008e0867" providerId="ADAL" clId="{AFD25962-FDFA-744E-92C0-ADA7518046DC}" dt="2025-03-24T07:25:28.193" v="13792" actId="1076"/>
          <ac:picMkLst>
            <pc:docMk/>
            <pc:sldMk cId="2667955656" sldId="326"/>
            <ac:picMk id="4" creationId="{3BDE57FD-43A4-D518-0701-89E9E8FC0F50}"/>
          </ac:picMkLst>
        </pc:picChg>
        <pc:picChg chg="add mod">
          <ac:chgData name="Shihan Lin" userId="517bc9a4-b57e-4436-bb3e-5f7e008e0867" providerId="ADAL" clId="{AFD25962-FDFA-744E-92C0-ADA7518046DC}" dt="2025-03-24T07:25:28.193" v="13792" actId="1076"/>
          <ac:picMkLst>
            <pc:docMk/>
            <pc:sldMk cId="2667955656" sldId="326"/>
            <ac:picMk id="14" creationId="{10DB7D82-6215-696C-C39F-6792D742B359}"/>
          </ac:picMkLst>
        </pc:picChg>
        <pc:picChg chg="add mod">
          <ac:chgData name="Shihan Lin" userId="517bc9a4-b57e-4436-bb3e-5f7e008e0867" providerId="ADAL" clId="{AFD25962-FDFA-744E-92C0-ADA7518046DC}" dt="2025-03-23T21:55:31.490" v="4188" actId="1035"/>
          <ac:picMkLst>
            <pc:docMk/>
            <pc:sldMk cId="2667955656" sldId="326"/>
            <ac:picMk id="17" creationId="{3167134C-99A2-43D5-DF8D-E60B12ACB982}"/>
          </ac:picMkLst>
        </pc:picChg>
      </pc:sldChg>
      <pc:sldChg chg="addSp delSp modSp new mod modAnim">
        <pc:chgData name="Shihan Lin" userId="517bc9a4-b57e-4436-bb3e-5f7e008e0867" providerId="ADAL" clId="{AFD25962-FDFA-744E-92C0-ADA7518046DC}" dt="2025-03-24T17:39:11.494" v="16580"/>
        <pc:sldMkLst>
          <pc:docMk/>
          <pc:sldMk cId="1303181324" sldId="327"/>
        </pc:sldMkLst>
        <pc:spChg chg="mod">
          <ac:chgData name="Shihan Lin" userId="517bc9a4-b57e-4436-bb3e-5f7e008e0867" providerId="ADAL" clId="{AFD25962-FDFA-744E-92C0-ADA7518046DC}" dt="2025-03-23T21:57:24.430" v="4207" actId="20577"/>
          <ac:spMkLst>
            <pc:docMk/>
            <pc:sldMk cId="1303181324" sldId="327"/>
            <ac:spMk id="2" creationId="{DD3FAA4C-376D-361C-D5F1-79EF8C4D1A6C}"/>
          </ac:spMkLst>
        </pc:spChg>
        <pc:spChg chg="add mod">
          <ac:chgData name="Shihan Lin" userId="517bc9a4-b57e-4436-bb3e-5f7e008e0867" providerId="ADAL" clId="{AFD25962-FDFA-744E-92C0-ADA7518046DC}" dt="2025-03-24T07:30:50.606" v="13871" actId="1035"/>
          <ac:spMkLst>
            <pc:docMk/>
            <pc:sldMk cId="1303181324" sldId="327"/>
            <ac:spMk id="3" creationId="{0724C75F-BA52-6F72-58C3-78F338C32342}"/>
          </ac:spMkLst>
        </pc:spChg>
        <pc:spChg chg="add mod">
          <ac:chgData name="Shihan Lin" userId="517bc9a4-b57e-4436-bb3e-5f7e008e0867" providerId="ADAL" clId="{AFD25962-FDFA-744E-92C0-ADA7518046DC}" dt="2025-03-24T07:31:21.731" v="13883" actId="1036"/>
          <ac:spMkLst>
            <pc:docMk/>
            <pc:sldMk cId="1303181324" sldId="327"/>
            <ac:spMk id="4" creationId="{C40466AA-162B-C2A9-4BB5-DBF7CF980373}"/>
          </ac:spMkLst>
        </pc:spChg>
        <pc:spChg chg="add mod">
          <ac:chgData name="Shihan Lin" userId="517bc9a4-b57e-4436-bb3e-5f7e008e0867" providerId="ADAL" clId="{AFD25962-FDFA-744E-92C0-ADA7518046DC}" dt="2025-03-24T07:31:19.796" v="13881" actId="1036"/>
          <ac:spMkLst>
            <pc:docMk/>
            <pc:sldMk cId="1303181324" sldId="327"/>
            <ac:spMk id="5" creationId="{F3722D91-C2CA-43A2-DE83-2728EB20681A}"/>
          </ac:spMkLst>
        </pc:spChg>
        <pc:spChg chg="add mod">
          <ac:chgData name="Shihan Lin" userId="517bc9a4-b57e-4436-bb3e-5f7e008e0867" providerId="ADAL" clId="{AFD25962-FDFA-744E-92C0-ADA7518046DC}" dt="2025-03-24T17:37:49.934" v="16576" actId="1036"/>
          <ac:spMkLst>
            <pc:docMk/>
            <pc:sldMk cId="1303181324" sldId="327"/>
            <ac:spMk id="6" creationId="{BC65205A-46C8-ED8E-222D-52C4FBFF6877}"/>
          </ac:spMkLst>
        </pc:spChg>
        <pc:spChg chg="add mod">
          <ac:chgData name="Shihan Lin" userId="517bc9a4-b57e-4436-bb3e-5f7e008e0867" providerId="ADAL" clId="{AFD25962-FDFA-744E-92C0-ADA7518046DC}" dt="2025-03-23T21:58:15.838" v="4308" actId="20577"/>
          <ac:spMkLst>
            <pc:docMk/>
            <pc:sldMk cId="1303181324" sldId="327"/>
            <ac:spMk id="7" creationId="{A7DBCCED-05CE-272D-F485-1487120587DD}"/>
          </ac:spMkLst>
        </pc:spChg>
        <pc:spChg chg="add mod">
          <ac:chgData name="Shihan Lin" userId="517bc9a4-b57e-4436-bb3e-5f7e008e0867" providerId="ADAL" clId="{AFD25962-FDFA-744E-92C0-ADA7518046DC}" dt="2025-03-24T07:31:55.272" v="13889" actId="14100"/>
          <ac:spMkLst>
            <pc:docMk/>
            <pc:sldMk cId="1303181324" sldId="327"/>
            <ac:spMk id="8" creationId="{2A8D313D-D0ED-2714-B1B2-3CCBD6FC9B83}"/>
          </ac:spMkLst>
        </pc:spChg>
        <pc:spChg chg="add mod">
          <ac:chgData name="Shihan Lin" userId="517bc9a4-b57e-4436-bb3e-5f7e008e0867" providerId="ADAL" clId="{AFD25962-FDFA-744E-92C0-ADA7518046DC}" dt="2025-03-24T17:37:38.301" v="16564" actId="14100"/>
          <ac:spMkLst>
            <pc:docMk/>
            <pc:sldMk cId="1303181324" sldId="327"/>
            <ac:spMk id="10" creationId="{0FA95B67-983B-3A45-06DC-29CD114A7950}"/>
          </ac:spMkLst>
        </pc:spChg>
        <pc:spChg chg="add mod">
          <ac:chgData name="Shihan Lin" userId="517bc9a4-b57e-4436-bb3e-5f7e008e0867" providerId="ADAL" clId="{AFD25962-FDFA-744E-92C0-ADA7518046DC}" dt="2025-03-24T17:37:28.714" v="16563" actId="1036"/>
          <ac:spMkLst>
            <pc:docMk/>
            <pc:sldMk cId="1303181324" sldId="327"/>
            <ac:spMk id="12" creationId="{061FE91E-2E0A-0815-B0D7-8BDECD46D376}"/>
          </ac:spMkLst>
        </pc:spChg>
        <pc:spChg chg="add mod">
          <ac:chgData name="Shihan Lin" userId="517bc9a4-b57e-4436-bb3e-5f7e008e0867" providerId="ADAL" clId="{AFD25962-FDFA-744E-92C0-ADA7518046DC}" dt="2025-03-23T22:01:12.913" v="4364" actId="1076"/>
          <ac:spMkLst>
            <pc:docMk/>
            <pc:sldMk cId="1303181324" sldId="327"/>
            <ac:spMk id="14" creationId="{C943AF28-62E7-2A6E-16ED-9B6356899696}"/>
          </ac:spMkLst>
        </pc:spChg>
        <pc:spChg chg="add mod">
          <ac:chgData name="Shihan Lin" userId="517bc9a4-b57e-4436-bb3e-5f7e008e0867" providerId="ADAL" clId="{AFD25962-FDFA-744E-92C0-ADA7518046DC}" dt="2025-03-23T22:01:41.009" v="4412" actId="1076"/>
          <ac:spMkLst>
            <pc:docMk/>
            <pc:sldMk cId="1303181324" sldId="327"/>
            <ac:spMk id="15" creationId="{878E50C7-6F35-E713-F4AE-895A6EB68A32}"/>
          </ac:spMkLst>
        </pc:spChg>
        <pc:picChg chg="add mod">
          <ac:chgData name="Shihan Lin" userId="517bc9a4-b57e-4436-bb3e-5f7e008e0867" providerId="ADAL" clId="{AFD25962-FDFA-744E-92C0-ADA7518046DC}" dt="2025-03-23T21:58:57.246" v="4329" actId="1036"/>
          <ac:picMkLst>
            <pc:docMk/>
            <pc:sldMk cId="1303181324" sldId="327"/>
            <ac:picMk id="9" creationId="{405C18B3-2B29-8C79-0DB3-77364BB12B62}"/>
          </ac:picMkLst>
        </pc:picChg>
        <pc:picChg chg="add mod">
          <ac:chgData name="Shihan Lin" userId="517bc9a4-b57e-4436-bb3e-5f7e008e0867" providerId="ADAL" clId="{AFD25962-FDFA-744E-92C0-ADA7518046DC}" dt="2025-03-24T17:37:03.862" v="16557" actId="14100"/>
          <ac:picMkLst>
            <pc:docMk/>
            <pc:sldMk cId="1303181324" sldId="327"/>
            <ac:picMk id="11" creationId="{F067E24C-0615-EC34-7008-4BBB6C6979A8}"/>
          </ac:picMkLst>
        </pc:picChg>
        <pc:cxnChg chg="add mod">
          <ac:chgData name="Shihan Lin" userId="517bc9a4-b57e-4436-bb3e-5f7e008e0867" providerId="ADAL" clId="{AFD25962-FDFA-744E-92C0-ADA7518046DC}" dt="2025-03-23T22:00:55.013" v="4336" actId="692"/>
          <ac:cxnSpMkLst>
            <pc:docMk/>
            <pc:sldMk cId="1303181324" sldId="327"/>
            <ac:cxnSpMk id="13" creationId="{23CE6A8E-26D6-7F40-6880-8FBC0E733685}"/>
          </ac:cxnSpMkLst>
        </pc:cxnChg>
      </pc:sldChg>
      <pc:sldChg chg="addSp delSp modSp new mod addAnim delAnim modAnim modShow">
        <pc:chgData name="Shihan Lin" userId="517bc9a4-b57e-4436-bb3e-5f7e008e0867" providerId="ADAL" clId="{AFD25962-FDFA-744E-92C0-ADA7518046DC}" dt="2025-03-24T02:00:41.312" v="5147" actId="729"/>
        <pc:sldMkLst>
          <pc:docMk/>
          <pc:sldMk cId="3185785291" sldId="328"/>
        </pc:sldMkLst>
        <pc:spChg chg="mod">
          <ac:chgData name="Shihan Lin" userId="517bc9a4-b57e-4436-bb3e-5f7e008e0867" providerId="ADAL" clId="{AFD25962-FDFA-744E-92C0-ADA7518046DC}" dt="2025-03-23T22:04:52.722" v="4488" actId="20577"/>
          <ac:spMkLst>
            <pc:docMk/>
            <pc:sldMk cId="3185785291" sldId="328"/>
            <ac:spMk id="2" creationId="{9D6BEF7E-B4C8-E3A1-ECF9-699DA13D8276}"/>
          </ac:spMkLst>
        </pc:spChg>
        <pc:spChg chg="mod">
          <ac:chgData name="Shihan Lin" userId="517bc9a4-b57e-4436-bb3e-5f7e008e0867" providerId="ADAL" clId="{AFD25962-FDFA-744E-92C0-ADA7518046DC}" dt="2025-03-24T02:00:14.226" v="5116" actId="1036"/>
          <ac:spMkLst>
            <pc:docMk/>
            <pc:sldMk cId="3185785291" sldId="328"/>
            <ac:spMk id="3" creationId="{E0502B95-1EE2-8B94-938B-CA52C816EC9F}"/>
          </ac:spMkLst>
        </pc:spChg>
        <pc:spChg chg="add del mod">
          <ac:chgData name="Shihan Lin" userId="517bc9a4-b57e-4436-bb3e-5f7e008e0867" providerId="ADAL" clId="{AFD25962-FDFA-744E-92C0-ADA7518046DC}" dt="2025-03-23T22:13:57.832" v="4767" actId="1037"/>
          <ac:spMkLst>
            <pc:docMk/>
            <pc:sldMk cId="3185785291" sldId="328"/>
            <ac:spMk id="4" creationId="{90ADA524-310F-5076-CBBF-309B4BFC2D63}"/>
          </ac:spMkLst>
        </pc:spChg>
        <pc:spChg chg="add mod">
          <ac:chgData name="Shihan Lin" userId="517bc9a4-b57e-4436-bb3e-5f7e008e0867" providerId="ADAL" clId="{AFD25962-FDFA-744E-92C0-ADA7518046DC}" dt="2025-03-23T22:11:59.346" v="4678" actId="1035"/>
          <ac:spMkLst>
            <pc:docMk/>
            <pc:sldMk cId="3185785291" sldId="328"/>
            <ac:spMk id="5" creationId="{375719ED-5D02-5886-7130-BD2A7E860357}"/>
          </ac:spMkLst>
        </pc:spChg>
        <pc:spChg chg="add mod">
          <ac:chgData name="Shihan Lin" userId="517bc9a4-b57e-4436-bb3e-5f7e008e0867" providerId="ADAL" clId="{AFD25962-FDFA-744E-92C0-ADA7518046DC}" dt="2025-03-23T22:19:26.859" v="4947" actId="1076"/>
          <ac:spMkLst>
            <pc:docMk/>
            <pc:sldMk cId="3185785291" sldId="328"/>
            <ac:spMk id="6" creationId="{590A419D-3A12-6EB9-0EE1-4693DEAC29E2}"/>
          </ac:spMkLst>
        </pc:spChg>
        <pc:spChg chg="add mod">
          <ac:chgData name="Shihan Lin" userId="517bc9a4-b57e-4436-bb3e-5f7e008e0867" providerId="ADAL" clId="{AFD25962-FDFA-744E-92C0-ADA7518046DC}" dt="2025-03-23T22:11:59.346" v="4678" actId="1035"/>
          <ac:spMkLst>
            <pc:docMk/>
            <pc:sldMk cId="3185785291" sldId="328"/>
            <ac:spMk id="8" creationId="{E8CED8CF-DED0-D228-356F-2B218AD87674}"/>
          </ac:spMkLst>
        </pc:spChg>
        <pc:spChg chg="add mod">
          <ac:chgData name="Shihan Lin" userId="517bc9a4-b57e-4436-bb3e-5f7e008e0867" providerId="ADAL" clId="{AFD25962-FDFA-744E-92C0-ADA7518046DC}" dt="2025-03-23T22:11:59.346" v="4678" actId="1035"/>
          <ac:spMkLst>
            <pc:docMk/>
            <pc:sldMk cId="3185785291" sldId="328"/>
            <ac:spMk id="9" creationId="{47B21AE3-0FD3-27D6-83CC-6A9702DDABE1}"/>
          </ac:spMkLst>
        </pc:spChg>
        <pc:spChg chg="add mod">
          <ac:chgData name="Shihan Lin" userId="517bc9a4-b57e-4436-bb3e-5f7e008e0867" providerId="ADAL" clId="{AFD25962-FDFA-744E-92C0-ADA7518046DC}" dt="2025-03-23T22:19:49.915" v="4953" actId="1038"/>
          <ac:spMkLst>
            <pc:docMk/>
            <pc:sldMk cId="3185785291" sldId="328"/>
            <ac:spMk id="11" creationId="{2C9C3B59-2386-3167-FFC5-DF5818825197}"/>
          </ac:spMkLst>
        </pc:spChg>
        <pc:spChg chg="add mod">
          <ac:chgData name="Shihan Lin" userId="517bc9a4-b57e-4436-bb3e-5f7e008e0867" providerId="ADAL" clId="{AFD25962-FDFA-744E-92C0-ADA7518046DC}" dt="2025-03-23T22:19:13.953" v="4942"/>
          <ac:spMkLst>
            <pc:docMk/>
            <pc:sldMk cId="3185785291" sldId="328"/>
            <ac:spMk id="15" creationId="{F7E0F168-9BCD-87B8-A33C-F9F8889F9559}"/>
          </ac:spMkLst>
        </pc:spChg>
        <pc:spChg chg="add mod">
          <ac:chgData name="Shihan Lin" userId="517bc9a4-b57e-4436-bb3e-5f7e008e0867" providerId="ADAL" clId="{AFD25962-FDFA-744E-92C0-ADA7518046DC}" dt="2025-03-23T22:11:59.346" v="4678" actId="1035"/>
          <ac:spMkLst>
            <pc:docMk/>
            <pc:sldMk cId="3185785291" sldId="328"/>
            <ac:spMk id="16" creationId="{23BBA669-0946-9E68-8A65-3637681C0878}"/>
          </ac:spMkLst>
        </pc:spChg>
        <pc:spChg chg="add mod">
          <ac:chgData name="Shihan Lin" userId="517bc9a4-b57e-4436-bb3e-5f7e008e0867" providerId="ADAL" clId="{AFD25962-FDFA-744E-92C0-ADA7518046DC}" dt="2025-03-24T02:00:32.136" v="5146" actId="1036"/>
          <ac:spMkLst>
            <pc:docMk/>
            <pc:sldMk cId="3185785291" sldId="328"/>
            <ac:spMk id="18" creationId="{5B00F057-3EC0-DA60-A8FE-E5FC1E190EFC}"/>
          </ac:spMkLst>
        </pc:spChg>
        <pc:spChg chg="add mod">
          <ac:chgData name="Shihan Lin" userId="517bc9a4-b57e-4436-bb3e-5f7e008e0867" providerId="ADAL" clId="{AFD25962-FDFA-744E-92C0-ADA7518046DC}" dt="2025-03-24T02:00:32.136" v="5146" actId="1036"/>
          <ac:spMkLst>
            <pc:docMk/>
            <pc:sldMk cId="3185785291" sldId="328"/>
            <ac:spMk id="19" creationId="{61F847F0-F322-2E5E-043F-A99C2B2DBCBD}"/>
          </ac:spMkLst>
        </pc:spChg>
        <pc:spChg chg="add mod">
          <ac:chgData name="Shihan Lin" userId="517bc9a4-b57e-4436-bb3e-5f7e008e0867" providerId="ADAL" clId="{AFD25962-FDFA-744E-92C0-ADA7518046DC}" dt="2025-03-23T22:20:10.582" v="4957" actId="1076"/>
          <ac:spMkLst>
            <pc:docMk/>
            <pc:sldMk cId="3185785291" sldId="328"/>
            <ac:spMk id="20" creationId="{D99B4085-292E-69C1-07C1-D6CCB3394F0C}"/>
          </ac:spMkLst>
        </pc:spChg>
        <pc:graphicFrameChg chg="add mod modGraphic">
          <ac:chgData name="Shihan Lin" userId="517bc9a4-b57e-4436-bb3e-5f7e008e0867" providerId="ADAL" clId="{AFD25962-FDFA-744E-92C0-ADA7518046DC}" dt="2025-03-23T22:11:59.346" v="4678" actId="1035"/>
          <ac:graphicFrameMkLst>
            <pc:docMk/>
            <pc:sldMk cId="3185785291" sldId="328"/>
            <ac:graphicFrameMk id="13" creationId="{730EF962-7EF2-A70E-7C3A-364DF7443B72}"/>
          </ac:graphicFrameMkLst>
        </pc:graphicFrameChg>
      </pc:sldChg>
      <pc:sldChg chg="modSp new del mod">
        <pc:chgData name="Shihan Lin" userId="517bc9a4-b57e-4436-bb3e-5f7e008e0867" providerId="ADAL" clId="{AFD25962-FDFA-744E-92C0-ADA7518046DC}" dt="2025-03-24T02:12:11.131" v="5150" actId="2696"/>
        <pc:sldMkLst>
          <pc:docMk/>
          <pc:sldMk cId="3925112604" sldId="329"/>
        </pc:sldMkLst>
        <pc:spChg chg="mod">
          <ac:chgData name="Shihan Lin" userId="517bc9a4-b57e-4436-bb3e-5f7e008e0867" providerId="ADAL" clId="{AFD25962-FDFA-744E-92C0-ADA7518046DC}" dt="2025-03-24T02:12:08.909" v="5149" actId="27636"/>
          <ac:spMkLst>
            <pc:docMk/>
            <pc:sldMk cId="3925112604" sldId="329"/>
            <ac:spMk id="2" creationId="{40A62F44-B4B0-3C5E-E67D-73512732AF4C}"/>
          </ac:spMkLst>
        </pc:spChg>
      </pc:sldChg>
      <pc:sldChg chg="addSp delSp modSp add mod modAnim">
        <pc:chgData name="Shihan Lin" userId="517bc9a4-b57e-4436-bb3e-5f7e008e0867" providerId="ADAL" clId="{AFD25962-FDFA-744E-92C0-ADA7518046DC}" dt="2025-03-24T17:59:40.408" v="16701"/>
        <pc:sldMkLst>
          <pc:docMk/>
          <pc:sldMk cId="611102586" sldId="330"/>
        </pc:sldMkLst>
        <pc:spChg chg="mod">
          <ac:chgData name="Shihan Lin" userId="517bc9a4-b57e-4436-bb3e-5f7e008e0867" providerId="ADAL" clId="{AFD25962-FDFA-744E-92C0-ADA7518046DC}" dt="2025-03-24T02:19:21.948" v="5258" actId="20577"/>
          <ac:spMkLst>
            <pc:docMk/>
            <pc:sldMk cId="611102586" sldId="330"/>
            <ac:spMk id="2" creationId="{ADE81990-3D2B-9C3B-1885-B229F0240D86}"/>
          </ac:spMkLst>
        </pc:spChg>
        <pc:spChg chg="mod">
          <ac:chgData name="Shihan Lin" userId="517bc9a4-b57e-4436-bb3e-5f7e008e0867" providerId="ADAL" clId="{AFD25962-FDFA-744E-92C0-ADA7518046DC}" dt="2025-03-24T08:52:13.385" v="15949" actId="20577"/>
          <ac:spMkLst>
            <pc:docMk/>
            <pc:sldMk cId="611102586" sldId="330"/>
            <ac:spMk id="3" creationId="{1909101B-AA1B-0F4E-C1BF-3F76054EA6A3}"/>
          </ac:spMkLst>
        </pc:spChg>
        <pc:graphicFrameChg chg="add mod modGraphic">
          <ac:chgData name="Shihan Lin" userId="517bc9a4-b57e-4436-bb3e-5f7e008e0867" providerId="ADAL" clId="{AFD25962-FDFA-744E-92C0-ADA7518046DC}" dt="2025-03-24T08:18:17.734" v="14141" actId="207"/>
          <ac:graphicFrameMkLst>
            <pc:docMk/>
            <pc:sldMk cId="611102586" sldId="330"/>
            <ac:graphicFrameMk id="4" creationId="{B7513B85-0B15-0685-74F3-073236402AD4}"/>
          </ac:graphicFrameMkLst>
        </pc:graphicFrameChg>
        <pc:graphicFrameChg chg="del">
          <ac:chgData name="Shihan Lin" userId="517bc9a4-b57e-4436-bb3e-5f7e008e0867" providerId="ADAL" clId="{AFD25962-FDFA-744E-92C0-ADA7518046DC}" dt="2025-03-24T02:12:35.448" v="5151" actId="478"/>
          <ac:graphicFrameMkLst>
            <pc:docMk/>
            <pc:sldMk cId="611102586" sldId="330"/>
            <ac:graphicFrameMk id="6" creationId="{6DB280AB-89A0-1EA5-2086-A3F90DC8B53F}"/>
          </ac:graphicFrameMkLst>
        </pc:graphicFrameChg>
        <pc:picChg chg="add del mod">
          <ac:chgData name="Shihan Lin" userId="517bc9a4-b57e-4436-bb3e-5f7e008e0867" providerId="ADAL" clId="{AFD25962-FDFA-744E-92C0-ADA7518046DC}" dt="2025-03-24T08:16:23.488" v="14128" actId="478"/>
          <ac:picMkLst>
            <pc:docMk/>
            <pc:sldMk cId="611102586" sldId="330"/>
            <ac:picMk id="5" creationId="{655D80AC-064A-6A4A-9684-232DDD1E86E3}"/>
          </ac:picMkLst>
        </pc:picChg>
      </pc:sldChg>
      <pc:sldChg chg="addSp delSp modSp new mod modAnim">
        <pc:chgData name="Shihan Lin" userId="517bc9a4-b57e-4436-bb3e-5f7e008e0867" providerId="ADAL" clId="{AFD25962-FDFA-744E-92C0-ADA7518046DC}" dt="2025-03-24T19:12:23.632" v="16705" actId="20577"/>
        <pc:sldMkLst>
          <pc:docMk/>
          <pc:sldMk cId="898042458" sldId="331"/>
        </pc:sldMkLst>
        <pc:spChg chg="mod">
          <ac:chgData name="Shihan Lin" userId="517bc9a4-b57e-4436-bb3e-5f7e008e0867" providerId="ADAL" clId="{AFD25962-FDFA-744E-92C0-ADA7518046DC}" dt="2025-03-24T02:27:25.369" v="5327" actId="27636"/>
          <ac:spMkLst>
            <pc:docMk/>
            <pc:sldMk cId="898042458" sldId="331"/>
            <ac:spMk id="2" creationId="{B8C9B3B0-1F35-E82D-CBD4-4A51914A03A5}"/>
          </ac:spMkLst>
        </pc:spChg>
        <pc:spChg chg="del mod">
          <ac:chgData name="Shihan Lin" userId="517bc9a4-b57e-4436-bb3e-5f7e008e0867" providerId="ADAL" clId="{AFD25962-FDFA-744E-92C0-ADA7518046DC}" dt="2025-03-24T02:36:26.282" v="5665" actId="478"/>
          <ac:spMkLst>
            <pc:docMk/>
            <pc:sldMk cId="898042458" sldId="331"/>
            <ac:spMk id="3" creationId="{8B7E71E4-EA03-EB6E-18D9-19AC3B2E8E9B}"/>
          </ac:spMkLst>
        </pc:spChg>
        <pc:spChg chg="add mod">
          <ac:chgData name="Shihan Lin" userId="517bc9a4-b57e-4436-bb3e-5f7e008e0867" providerId="ADAL" clId="{AFD25962-FDFA-744E-92C0-ADA7518046DC}" dt="2025-03-24T07:39:12.633" v="13965" actId="1076"/>
          <ac:spMkLst>
            <pc:docMk/>
            <pc:sldMk cId="898042458" sldId="331"/>
            <ac:spMk id="3" creationId="{A44EA1D6-29D3-0432-9FBC-9A3333644FA6}"/>
          </ac:spMkLst>
        </pc:spChg>
        <pc:spChg chg="add mod topLvl">
          <ac:chgData name="Shihan Lin" userId="517bc9a4-b57e-4436-bb3e-5f7e008e0867" providerId="ADAL" clId="{AFD25962-FDFA-744E-92C0-ADA7518046DC}" dt="2025-03-24T07:34:41.027" v="13915" actId="122"/>
          <ac:spMkLst>
            <pc:docMk/>
            <pc:sldMk cId="898042458" sldId="331"/>
            <ac:spMk id="5" creationId="{F598FDFA-692C-5ED1-98F1-30F9ED6EF8C6}"/>
          </ac:spMkLst>
        </pc:spChg>
        <pc:spChg chg="add mod">
          <ac:chgData name="Shihan Lin" userId="517bc9a4-b57e-4436-bb3e-5f7e008e0867" providerId="ADAL" clId="{AFD25962-FDFA-744E-92C0-ADA7518046DC}" dt="2025-03-24T02:55:59.615" v="6089"/>
          <ac:spMkLst>
            <pc:docMk/>
            <pc:sldMk cId="898042458" sldId="331"/>
            <ac:spMk id="6" creationId="{A09A1BF2-4068-79D7-D383-BB783E4A67A3}"/>
          </ac:spMkLst>
        </pc:spChg>
        <pc:spChg chg="add mod">
          <ac:chgData name="Shihan Lin" userId="517bc9a4-b57e-4436-bb3e-5f7e008e0867" providerId="ADAL" clId="{AFD25962-FDFA-744E-92C0-ADA7518046DC}" dt="2025-03-24T03:35:09.361" v="7198" actId="164"/>
          <ac:spMkLst>
            <pc:docMk/>
            <pc:sldMk cId="898042458" sldId="331"/>
            <ac:spMk id="7" creationId="{165723AC-D317-35F1-752C-4A24A352C095}"/>
          </ac:spMkLst>
        </pc:spChg>
        <pc:spChg chg="add mod">
          <ac:chgData name="Shihan Lin" userId="517bc9a4-b57e-4436-bb3e-5f7e008e0867" providerId="ADAL" clId="{AFD25962-FDFA-744E-92C0-ADA7518046DC}" dt="2025-03-24T03:01:05.327" v="6252" actId="1038"/>
          <ac:spMkLst>
            <pc:docMk/>
            <pc:sldMk cId="898042458" sldId="331"/>
            <ac:spMk id="8" creationId="{8E77CB69-1D7A-5B71-441F-8FC49010D336}"/>
          </ac:spMkLst>
        </pc:spChg>
        <pc:spChg chg="add mod">
          <ac:chgData name="Shihan Lin" userId="517bc9a4-b57e-4436-bb3e-5f7e008e0867" providerId="ADAL" clId="{AFD25962-FDFA-744E-92C0-ADA7518046DC}" dt="2025-03-24T02:59:35.247" v="6203" actId="14100"/>
          <ac:spMkLst>
            <pc:docMk/>
            <pc:sldMk cId="898042458" sldId="331"/>
            <ac:spMk id="10" creationId="{DBA5C5A4-AAAD-7B22-E862-C8BC2AAA7C11}"/>
          </ac:spMkLst>
        </pc:spChg>
        <pc:spChg chg="add mod">
          <ac:chgData name="Shihan Lin" userId="517bc9a4-b57e-4436-bb3e-5f7e008e0867" providerId="ADAL" clId="{AFD25962-FDFA-744E-92C0-ADA7518046DC}" dt="2025-03-24T02:59:39.337" v="6208" actId="1037"/>
          <ac:spMkLst>
            <pc:docMk/>
            <pc:sldMk cId="898042458" sldId="331"/>
            <ac:spMk id="11" creationId="{89862F34-3402-45FC-20F4-73391A397785}"/>
          </ac:spMkLst>
        </pc:spChg>
        <pc:spChg chg="mod modVis">
          <ac:chgData name="Shihan Lin" userId="517bc9a4-b57e-4436-bb3e-5f7e008e0867" providerId="ADAL" clId="{AFD25962-FDFA-744E-92C0-ADA7518046DC}" dt="2025-03-24T03:35:42.683" v="7227" actId="165"/>
          <ac:spMkLst>
            <pc:docMk/>
            <pc:sldMk cId="898042458" sldId="331"/>
            <ac:spMk id="14" creationId="{CC84A4DE-29EC-5F27-89CF-7286D8A278F7}"/>
          </ac:spMkLst>
        </pc:spChg>
        <pc:spChg chg="mod">
          <ac:chgData name="Shihan Lin" userId="517bc9a4-b57e-4436-bb3e-5f7e008e0867" providerId="ADAL" clId="{AFD25962-FDFA-744E-92C0-ADA7518046DC}" dt="2025-03-24T03:35:42.683" v="7227" actId="165"/>
          <ac:spMkLst>
            <pc:docMk/>
            <pc:sldMk cId="898042458" sldId="331"/>
            <ac:spMk id="15" creationId="{00C28238-5411-0366-B86E-DB8032A07FD8}"/>
          </ac:spMkLst>
        </pc:spChg>
        <pc:spChg chg="add del mod">
          <ac:chgData name="Shihan Lin" userId="517bc9a4-b57e-4436-bb3e-5f7e008e0867" providerId="ADAL" clId="{AFD25962-FDFA-744E-92C0-ADA7518046DC}" dt="2025-03-24T02:36:28.043" v="5666" actId="478"/>
          <ac:spMkLst>
            <pc:docMk/>
            <pc:sldMk cId="898042458" sldId="331"/>
            <ac:spMk id="17" creationId="{E3E11D49-F008-1945-8617-985B228F799F}"/>
          </ac:spMkLst>
        </pc:spChg>
        <pc:spChg chg="mod">
          <ac:chgData name="Shihan Lin" userId="517bc9a4-b57e-4436-bb3e-5f7e008e0867" providerId="ADAL" clId="{AFD25962-FDFA-744E-92C0-ADA7518046DC}" dt="2025-03-24T17:45:35.230" v="16582" actId="20577"/>
          <ac:spMkLst>
            <pc:docMk/>
            <pc:sldMk cId="898042458" sldId="331"/>
            <ac:spMk id="19" creationId="{FC8B6B9D-2260-D68E-1461-B3F82C652C8E}"/>
          </ac:spMkLst>
        </pc:spChg>
        <pc:spChg chg="mod">
          <ac:chgData name="Shihan Lin" userId="517bc9a4-b57e-4436-bb3e-5f7e008e0867" providerId="ADAL" clId="{AFD25962-FDFA-744E-92C0-ADA7518046DC}" dt="2025-03-24T17:45:35.230" v="16582" actId="20577"/>
          <ac:spMkLst>
            <pc:docMk/>
            <pc:sldMk cId="898042458" sldId="331"/>
            <ac:spMk id="20" creationId="{05F425B7-ADB9-7BF5-40E3-1A460C499ECD}"/>
          </ac:spMkLst>
        </pc:spChg>
        <pc:spChg chg="add mod topLvl">
          <ac:chgData name="Shihan Lin" userId="517bc9a4-b57e-4436-bb3e-5f7e008e0867" providerId="ADAL" clId="{AFD25962-FDFA-744E-92C0-ADA7518046DC}" dt="2025-03-24T03:35:42.683" v="7227" actId="165"/>
          <ac:spMkLst>
            <pc:docMk/>
            <pc:sldMk cId="898042458" sldId="331"/>
            <ac:spMk id="21" creationId="{EB795A03-3C5D-847B-D5CB-50E146C385F0}"/>
          </ac:spMkLst>
        </pc:spChg>
        <pc:spChg chg="add mod">
          <ac:chgData name="Shihan Lin" userId="517bc9a4-b57e-4436-bb3e-5f7e008e0867" providerId="ADAL" clId="{AFD25962-FDFA-744E-92C0-ADA7518046DC}" dt="2025-03-24T03:35:42.683" v="7227" actId="165"/>
          <ac:spMkLst>
            <pc:docMk/>
            <pc:sldMk cId="898042458" sldId="331"/>
            <ac:spMk id="22" creationId="{133F29B4-31E7-EDBE-71E1-ED72C77EAB54}"/>
          </ac:spMkLst>
        </pc:spChg>
        <pc:spChg chg="add mod">
          <ac:chgData name="Shihan Lin" userId="517bc9a4-b57e-4436-bb3e-5f7e008e0867" providerId="ADAL" clId="{AFD25962-FDFA-744E-92C0-ADA7518046DC}" dt="2025-03-24T03:16:29.677" v="6565" actId="1037"/>
          <ac:spMkLst>
            <pc:docMk/>
            <pc:sldMk cId="898042458" sldId="331"/>
            <ac:spMk id="23" creationId="{799A86F4-64FA-6ED9-9C53-EB4A8463A8E0}"/>
          </ac:spMkLst>
        </pc:spChg>
        <pc:spChg chg="add del mod">
          <ac:chgData name="Shihan Lin" userId="517bc9a4-b57e-4436-bb3e-5f7e008e0867" providerId="ADAL" clId="{AFD25962-FDFA-744E-92C0-ADA7518046DC}" dt="2025-03-24T02:48:23.887" v="5960" actId="478"/>
          <ac:spMkLst>
            <pc:docMk/>
            <pc:sldMk cId="898042458" sldId="331"/>
            <ac:spMk id="24" creationId="{1F2A2A2F-2C04-57F2-8132-278483D29798}"/>
          </ac:spMkLst>
        </pc:spChg>
        <pc:spChg chg="add del mod">
          <ac:chgData name="Shihan Lin" userId="517bc9a4-b57e-4436-bb3e-5f7e008e0867" providerId="ADAL" clId="{AFD25962-FDFA-744E-92C0-ADA7518046DC}" dt="2025-03-24T02:48:09.785" v="5955" actId="478"/>
          <ac:spMkLst>
            <pc:docMk/>
            <pc:sldMk cId="898042458" sldId="331"/>
            <ac:spMk id="25" creationId="{C595A916-7CAD-99B5-B01C-5780D687172A}"/>
          </ac:spMkLst>
        </pc:spChg>
        <pc:spChg chg="add del mod">
          <ac:chgData name="Shihan Lin" userId="517bc9a4-b57e-4436-bb3e-5f7e008e0867" providerId="ADAL" clId="{AFD25962-FDFA-744E-92C0-ADA7518046DC}" dt="2025-03-24T02:48:22.930" v="5959" actId="478"/>
          <ac:spMkLst>
            <pc:docMk/>
            <pc:sldMk cId="898042458" sldId="331"/>
            <ac:spMk id="26" creationId="{79312E01-AD04-268E-7B1D-D542AB07C5F8}"/>
          </ac:spMkLst>
        </pc:spChg>
        <pc:spChg chg="mod">
          <ac:chgData name="Shihan Lin" userId="517bc9a4-b57e-4436-bb3e-5f7e008e0867" providerId="ADAL" clId="{AFD25962-FDFA-744E-92C0-ADA7518046DC}" dt="2025-03-24T02:59:07.494" v="6194" actId="14100"/>
          <ac:spMkLst>
            <pc:docMk/>
            <pc:sldMk cId="898042458" sldId="331"/>
            <ac:spMk id="28" creationId="{C71D5B14-914B-23F5-46F3-07A35DB43E4A}"/>
          </ac:spMkLst>
        </pc:spChg>
        <pc:spChg chg="mod">
          <ac:chgData name="Shihan Lin" userId="517bc9a4-b57e-4436-bb3e-5f7e008e0867" providerId="ADAL" clId="{AFD25962-FDFA-744E-92C0-ADA7518046DC}" dt="2025-03-24T02:59:12.943" v="6201" actId="1037"/>
          <ac:spMkLst>
            <pc:docMk/>
            <pc:sldMk cId="898042458" sldId="331"/>
            <ac:spMk id="29" creationId="{5ABC6006-C644-D556-EB90-078A88DACBA6}"/>
          </ac:spMkLst>
        </pc:spChg>
        <pc:spChg chg="mod">
          <ac:chgData name="Shihan Lin" userId="517bc9a4-b57e-4436-bb3e-5f7e008e0867" providerId="ADAL" clId="{AFD25962-FDFA-744E-92C0-ADA7518046DC}" dt="2025-03-24T03:35:42.683" v="7227" actId="165"/>
          <ac:spMkLst>
            <pc:docMk/>
            <pc:sldMk cId="898042458" sldId="331"/>
            <ac:spMk id="31" creationId="{CE7C93DF-9D74-4F87-7329-2AED2132FE80}"/>
          </ac:spMkLst>
        </pc:spChg>
        <pc:spChg chg="mod">
          <ac:chgData name="Shihan Lin" userId="517bc9a4-b57e-4436-bb3e-5f7e008e0867" providerId="ADAL" clId="{AFD25962-FDFA-744E-92C0-ADA7518046DC}" dt="2025-03-24T19:12:23.632" v="16705" actId="20577"/>
          <ac:spMkLst>
            <pc:docMk/>
            <pc:sldMk cId="898042458" sldId="331"/>
            <ac:spMk id="32" creationId="{E25B8B72-1890-8C6F-02ED-4A20EC7A0028}"/>
          </ac:spMkLst>
        </pc:spChg>
        <pc:spChg chg="add mod">
          <ac:chgData name="Shihan Lin" userId="517bc9a4-b57e-4436-bb3e-5f7e008e0867" providerId="ADAL" clId="{AFD25962-FDFA-744E-92C0-ADA7518046DC}" dt="2025-03-24T17:51:34.339" v="16594" actId="20577"/>
          <ac:spMkLst>
            <pc:docMk/>
            <pc:sldMk cId="898042458" sldId="331"/>
            <ac:spMk id="33" creationId="{966B9952-9D46-5ADC-3704-259F7FEAE98E}"/>
          </ac:spMkLst>
        </pc:spChg>
        <pc:spChg chg="add mod">
          <ac:chgData name="Shihan Lin" userId="517bc9a4-b57e-4436-bb3e-5f7e008e0867" providerId="ADAL" clId="{AFD25962-FDFA-744E-92C0-ADA7518046DC}" dt="2025-03-24T08:06:06.488" v="14002" actId="20577"/>
          <ac:spMkLst>
            <pc:docMk/>
            <pc:sldMk cId="898042458" sldId="331"/>
            <ac:spMk id="34" creationId="{D67E15E4-518B-4A66-DE6D-ABE8D128B629}"/>
          </ac:spMkLst>
        </pc:spChg>
        <pc:spChg chg="add mod">
          <ac:chgData name="Shihan Lin" userId="517bc9a4-b57e-4436-bb3e-5f7e008e0867" providerId="ADAL" clId="{AFD25962-FDFA-744E-92C0-ADA7518046DC}" dt="2025-03-24T08:12:22.443" v="14094" actId="20577"/>
          <ac:spMkLst>
            <pc:docMk/>
            <pc:sldMk cId="898042458" sldId="331"/>
            <ac:spMk id="35" creationId="{9443207F-C1A9-96B1-7F59-6B27DFE5F19D}"/>
          </ac:spMkLst>
        </pc:spChg>
        <pc:spChg chg="add mod">
          <ac:chgData name="Shihan Lin" userId="517bc9a4-b57e-4436-bb3e-5f7e008e0867" providerId="ADAL" clId="{AFD25962-FDFA-744E-92C0-ADA7518046DC}" dt="2025-03-24T03:43:25.702" v="7254" actId="207"/>
          <ac:spMkLst>
            <pc:docMk/>
            <pc:sldMk cId="898042458" sldId="331"/>
            <ac:spMk id="38" creationId="{EB4F6723-8FB3-8C35-045B-A6FCD881A005}"/>
          </ac:spMkLst>
        </pc:spChg>
        <pc:spChg chg="add mod topLvl">
          <ac:chgData name="Shihan Lin" userId="517bc9a4-b57e-4436-bb3e-5f7e008e0867" providerId="ADAL" clId="{AFD25962-FDFA-744E-92C0-ADA7518046DC}" dt="2025-03-24T03:43:23.210" v="7253" actId="207"/>
          <ac:spMkLst>
            <pc:docMk/>
            <pc:sldMk cId="898042458" sldId="331"/>
            <ac:spMk id="39" creationId="{946E12EA-96AB-345F-A161-98E68EFA3F8E}"/>
          </ac:spMkLst>
        </pc:spChg>
        <pc:spChg chg="add del">
          <ac:chgData name="Shihan Lin" userId="517bc9a4-b57e-4436-bb3e-5f7e008e0867" providerId="ADAL" clId="{AFD25962-FDFA-744E-92C0-ADA7518046DC}" dt="2025-03-24T03:21:58.229" v="6669" actId="22"/>
          <ac:spMkLst>
            <pc:docMk/>
            <pc:sldMk cId="898042458" sldId="331"/>
            <ac:spMk id="41" creationId="{B8889289-C25F-0FBD-1289-8A768B29E541}"/>
          </ac:spMkLst>
        </pc:spChg>
        <pc:spChg chg="add mod topLvl">
          <ac:chgData name="Shihan Lin" userId="517bc9a4-b57e-4436-bb3e-5f7e008e0867" providerId="ADAL" clId="{AFD25962-FDFA-744E-92C0-ADA7518046DC}" dt="2025-03-24T03:35:42.683" v="7227" actId="165"/>
          <ac:spMkLst>
            <pc:docMk/>
            <pc:sldMk cId="898042458" sldId="331"/>
            <ac:spMk id="53" creationId="{238EFF48-3A7E-AE13-826C-43900D030940}"/>
          </ac:spMkLst>
        </pc:spChg>
        <pc:spChg chg="add mod topLvl">
          <ac:chgData name="Shihan Lin" userId="517bc9a4-b57e-4436-bb3e-5f7e008e0867" providerId="ADAL" clId="{AFD25962-FDFA-744E-92C0-ADA7518046DC}" dt="2025-03-24T03:35:42.683" v="7227" actId="165"/>
          <ac:spMkLst>
            <pc:docMk/>
            <pc:sldMk cId="898042458" sldId="331"/>
            <ac:spMk id="58" creationId="{852D8FBA-198D-F498-8D61-9702FDD12CC7}"/>
          </ac:spMkLst>
        </pc:spChg>
        <pc:spChg chg="add mod">
          <ac:chgData name="Shihan Lin" userId="517bc9a4-b57e-4436-bb3e-5f7e008e0867" providerId="ADAL" clId="{AFD25962-FDFA-744E-92C0-ADA7518046DC}" dt="2025-03-24T03:35:09.361" v="7198" actId="164"/>
          <ac:spMkLst>
            <pc:docMk/>
            <pc:sldMk cId="898042458" sldId="331"/>
            <ac:spMk id="69" creationId="{120E6CE6-C3CD-0648-FD53-02EE3E285EEB}"/>
          </ac:spMkLst>
        </pc:spChg>
        <pc:spChg chg="add mod">
          <ac:chgData name="Shihan Lin" userId="517bc9a4-b57e-4436-bb3e-5f7e008e0867" providerId="ADAL" clId="{AFD25962-FDFA-744E-92C0-ADA7518046DC}" dt="2025-03-24T08:06:16.514" v="14010" actId="1035"/>
          <ac:spMkLst>
            <pc:docMk/>
            <pc:sldMk cId="898042458" sldId="331"/>
            <ac:spMk id="92" creationId="{333CDFE4-3C1B-1C04-FEEE-F7CD816AD4B2}"/>
          </ac:spMkLst>
        </pc:spChg>
        <pc:grpChg chg="add mod">
          <ac:chgData name="Shihan Lin" userId="517bc9a4-b57e-4436-bb3e-5f7e008e0867" providerId="ADAL" clId="{AFD25962-FDFA-744E-92C0-ADA7518046DC}" dt="2025-03-24T03:35:09.361" v="7198" actId="164"/>
          <ac:grpSpMkLst>
            <pc:docMk/>
            <pc:sldMk cId="898042458" sldId="331"/>
            <ac:grpSpMk id="9" creationId="{A0DBF8A8-9B4E-AE42-97A2-C63C3849AB82}"/>
          </ac:grpSpMkLst>
        </pc:grpChg>
        <pc:grpChg chg="add mod">
          <ac:chgData name="Shihan Lin" userId="517bc9a4-b57e-4436-bb3e-5f7e008e0867" providerId="ADAL" clId="{AFD25962-FDFA-744E-92C0-ADA7518046DC}" dt="2025-03-24T03:32:30.840" v="7137" actId="164"/>
          <ac:grpSpMkLst>
            <pc:docMk/>
            <pc:sldMk cId="898042458" sldId="331"/>
            <ac:grpSpMk id="12" creationId="{33CDDE59-585F-94E4-942D-9F6D1F635D63}"/>
          </ac:grpSpMkLst>
        </pc:grpChg>
        <pc:grpChg chg="add mod">
          <ac:chgData name="Shihan Lin" userId="517bc9a4-b57e-4436-bb3e-5f7e008e0867" providerId="ADAL" clId="{AFD25962-FDFA-744E-92C0-ADA7518046DC}" dt="2025-03-24T07:39:52.380" v="13967" actId="554"/>
          <ac:grpSpMkLst>
            <pc:docMk/>
            <pc:sldMk cId="898042458" sldId="331"/>
            <ac:grpSpMk id="13" creationId="{6D550C76-4F10-8F34-B427-C6D11F615A07}"/>
          </ac:grpSpMkLst>
        </pc:grpChg>
        <pc:grpChg chg="add mod">
          <ac:chgData name="Shihan Lin" userId="517bc9a4-b57e-4436-bb3e-5f7e008e0867" providerId="ADAL" clId="{AFD25962-FDFA-744E-92C0-ADA7518046DC}" dt="2025-03-24T17:45:35.230" v="16582" actId="20577"/>
          <ac:grpSpMkLst>
            <pc:docMk/>
            <pc:sldMk cId="898042458" sldId="331"/>
            <ac:grpSpMk id="18" creationId="{51ABA5A1-2B8B-ECB6-79BC-6E9FCC1E90F4}"/>
          </ac:grpSpMkLst>
        </pc:grpChg>
        <pc:grpChg chg="add mod">
          <ac:chgData name="Shihan Lin" userId="517bc9a4-b57e-4436-bb3e-5f7e008e0867" providerId="ADAL" clId="{AFD25962-FDFA-744E-92C0-ADA7518046DC}" dt="2025-03-24T07:39:52.380" v="13967" actId="554"/>
          <ac:grpSpMkLst>
            <pc:docMk/>
            <pc:sldMk cId="898042458" sldId="331"/>
            <ac:grpSpMk id="27" creationId="{442F2DF2-20FC-531C-C6A0-2E187027CB44}"/>
          </ac:grpSpMkLst>
        </pc:grpChg>
        <pc:grpChg chg="add mod">
          <ac:chgData name="Shihan Lin" userId="517bc9a4-b57e-4436-bb3e-5f7e008e0867" providerId="ADAL" clId="{AFD25962-FDFA-744E-92C0-ADA7518046DC}" dt="2025-03-24T03:23:43.314" v="6714" actId="1076"/>
          <ac:grpSpMkLst>
            <pc:docMk/>
            <pc:sldMk cId="898042458" sldId="331"/>
            <ac:grpSpMk id="30" creationId="{FDA9997B-DAAE-083A-A76B-28E46760582B}"/>
          </ac:grpSpMkLst>
        </pc:grpChg>
        <pc:grpChg chg="add mod ord">
          <ac:chgData name="Shihan Lin" userId="517bc9a4-b57e-4436-bb3e-5f7e008e0867" providerId="ADAL" clId="{AFD25962-FDFA-744E-92C0-ADA7518046DC}" dt="2025-03-24T08:06:06.488" v="14002" actId="20577"/>
          <ac:grpSpMkLst>
            <pc:docMk/>
            <pc:sldMk cId="898042458" sldId="331"/>
            <ac:grpSpMk id="36" creationId="{B83C888D-341D-4B0C-2B30-14F5EE0105F1}"/>
          </ac:grpSpMkLst>
        </pc:grpChg>
        <pc:grpChg chg="add mod">
          <ac:chgData name="Shihan Lin" userId="517bc9a4-b57e-4436-bb3e-5f7e008e0867" providerId="ADAL" clId="{AFD25962-FDFA-744E-92C0-ADA7518046DC}" dt="2025-03-24T03:29:21.843" v="6969" actId="1035"/>
          <ac:grpSpMkLst>
            <pc:docMk/>
            <pc:sldMk cId="898042458" sldId="331"/>
            <ac:grpSpMk id="37" creationId="{BBE9E519-2B92-7DFF-9217-F917F3287B4F}"/>
          </ac:grpSpMkLst>
        </pc:grpChg>
        <pc:grpChg chg="mod">
          <ac:chgData name="Shihan Lin" userId="517bc9a4-b57e-4436-bb3e-5f7e008e0867" providerId="ADAL" clId="{AFD25962-FDFA-744E-92C0-ADA7518046DC}" dt="2025-03-24T03:32:38.763" v="7138" actId="1076"/>
          <ac:grpSpMkLst>
            <pc:docMk/>
            <pc:sldMk cId="898042458" sldId="331"/>
            <ac:grpSpMk id="78" creationId="{F5199C21-ED72-6E68-94D4-8195DDC0E91A}"/>
          </ac:grpSpMkLst>
        </pc:grpChg>
        <pc:grpChg chg="mod">
          <ac:chgData name="Shihan Lin" userId="517bc9a4-b57e-4436-bb3e-5f7e008e0867" providerId="ADAL" clId="{AFD25962-FDFA-744E-92C0-ADA7518046DC}" dt="2025-03-24T03:35:18.909" v="7212" actId="1035"/>
          <ac:grpSpMkLst>
            <pc:docMk/>
            <pc:sldMk cId="898042458" sldId="331"/>
            <ac:grpSpMk id="91" creationId="{5BCA0383-0B2F-14EF-9A0C-AA849D8C36BF}"/>
          </ac:grpSpMkLst>
        </pc:grpChg>
        <pc:picChg chg="add mod">
          <ac:chgData name="Shihan Lin" userId="517bc9a4-b57e-4436-bb3e-5f7e008e0867" providerId="ADAL" clId="{AFD25962-FDFA-744E-92C0-ADA7518046DC}" dt="2025-03-24T03:35:09.361" v="7198" actId="164"/>
          <ac:picMkLst>
            <pc:docMk/>
            <pc:sldMk cId="898042458" sldId="331"/>
            <ac:picMk id="4" creationId="{ECC556E2-CF2A-ACD5-D66F-5756C2F6DDA6}"/>
          </ac:picMkLst>
        </pc:picChg>
        <pc:cxnChg chg="add mod">
          <ac:chgData name="Shihan Lin" userId="517bc9a4-b57e-4436-bb3e-5f7e008e0867" providerId="ADAL" clId="{AFD25962-FDFA-744E-92C0-ADA7518046DC}" dt="2025-03-24T03:24:39.152" v="6761" actId="1036"/>
          <ac:cxnSpMkLst>
            <pc:docMk/>
            <pc:sldMk cId="898042458" sldId="331"/>
            <ac:cxnSpMk id="42" creationId="{CC04D25F-2F6E-5475-7A79-AE69610B3E08}"/>
          </ac:cxnSpMkLst>
        </pc:cxnChg>
        <pc:cxnChg chg="add mod">
          <ac:chgData name="Shihan Lin" userId="517bc9a4-b57e-4436-bb3e-5f7e008e0867" providerId="ADAL" clId="{AFD25962-FDFA-744E-92C0-ADA7518046DC}" dt="2025-03-24T03:25:41.647" v="6825" actId="14100"/>
          <ac:cxnSpMkLst>
            <pc:docMk/>
            <pc:sldMk cId="898042458" sldId="331"/>
            <ac:cxnSpMk id="44" creationId="{5331B504-4F57-0135-A4C5-8B8AAA1ADA3C}"/>
          </ac:cxnSpMkLst>
        </pc:cxnChg>
        <pc:cxnChg chg="add mod">
          <ac:chgData name="Shihan Lin" userId="517bc9a4-b57e-4436-bb3e-5f7e008e0867" providerId="ADAL" clId="{AFD25962-FDFA-744E-92C0-ADA7518046DC}" dt="2025-03-24T03:33:02.767" v="7160" actId="14100"/>
          <ac:cxnSpMkLst>
            <pc:docMk/>
            <pc:sldMk cId="898042458" sldId="331"/>
            <ac:cxnSpMk id="47" creationId="{77669D8E-5717-69B5-36B9-22998668DA28}"/>
          </ac:cxnSpMkLst>
        </pc:cxnChg>
        <pc:cxnChg chg="add mod">
          <ac:chgData name="Shihan Lin" userId="517bc9a4-b57e-4436-bb3e-5f7e008e0867" providerId="ADAL" clId="{AFD25962-FDFA-744E-92C0-ADA7518046DC}" dt="2025-03-24T03:27:32.456" v="6924" actId="1036"/>
          <ac:cxnSpMkLst>
            <pc:docMk/>
            <pc:sldMk cId="898042458" sldId="331"/>
            <ac:cxnSpMk id="52" creationId="{CEDFDB8C-C56B-1C2C-E7B2-FED9D23FE5C5}"/>
          </ac:cxnSpMkLst>
        </pc:cxnChg>
        <pc:cxnChg chg="add mod">
          <ac:chgData name="Shihan Lin" userId="517bc9a4-b57e-4436-bb3e-5f7e008e0867" providerId="ADAL" clId="{AFD25962-FDFA-744E-92C0-ADA7518046DC}" dt="2025-03-24T03:27:52.410" v="6930" actId="1038"/>
          <ac:cxnSpMkLst>
            <pc:docMk/>
            <pc:sldMk cId="898042458" sldId="331"/>
            <ac:cxnSpMk id="56" creationId="{08D0109B-92CE-AF17-7D3F-3E92FE6580F1}"/>
          </ac:cxnSpMkLst>
        </pc:cxnChg>
        <pc:cxnChg chg="add mod">
          <ac:chgData name="Shihan Lin" userId="517bc9a4-b57e-4436-bb3e-5f7e008e0867" providerId="ADAL" clId="{AFD25962-FDFA-744E-92C0-ADA7518046DC}" dt="2025-03-24T03:28:05.323" v="6935" actId="1076"/>
          <ac:cxnSpMkLst>
            <pc:docMk/>
            <pc:sldMk cId="898042458" sldId="331"/>
            <ac:cxnSpMk id="59" creationId="{78652DE9-66E6-F062-83C2-25CC718B467F}"/>
          </ac:cxnSpMkLst>
        </pc:cxnChg>
        <pc:cxnChg chg="add mod">
          <ac:chgData name="Shihan Lin" userId="517bc9a4-b57e-4436-bb3e-5f7e008e0867" providerId="ADAL" clId="{AFD25962-FDFA-744E-92C0-ADA7518046DC}" dt="2025-03-24T03:33:13.505" v="7163" actId="14100"/>
          <ac:cxnSpMkLst>
            <pc:docMk/>
            <pc:sldMk cId="898042458" sldId="331"/>
            <ac:cxnSpMk id="61" creationId="{105D43F8-A058-2465-0B33-0C919945BAC8}"/>
          </ac:cxnSpMkLst>
        </pc:cxnChg>
        <pc:cxnChg chg="add mod">
          <ac:chgData name="Shihan Lin" userId="517bc9a4-b57e-4436-bb3e-5f7e008e0867" providerId="ADAL" clId="{AFD25962-FDFA-744E-92C0-ADA7518046DC}" dt="2025-03-24T03:32:55.048" v="7158" actId="1035"/>
          <ac:cxnSpMkLst>
            <pc:docMk/>
            <pc:sldMk cId="898042458" sldId="331"/>
            <ac:cxnSpMk id="67" creationId="{E8663A63-428C-FB8E-3BE0-6F24CE23CB20}"/>
          </ac:cxnSpMkLst>
        </pc:cxnChg>
        <pc:cxnChg chg="add mod">
          <ac:chgData name="Shihan Lin" userId="517bc9a4-b57e-4436-bb3e-5f7e008e0867" providerId="ADAL" clId="{AFD25962-FDFA-744E-92C0-ADA7518046DC}" dt="2025-03-24T07:39:12.633" v="13965" actId="1076"/>
          <ac:cxnSpMkLst>
            <pc:docMk/>
            <pc:sldMk cId="898042458" sldId="331"/>
            <ac:cxnSpMk id="72" creationId="{9C5BC2FA-0757-B138-BE9B-E41C3136D5A4}"/>
          </ac:cxnSpMkLst>
        </pc:cxnChg>
        <pc:cxnChg chg="add mod">
          <ac:chgData name="Shihan Lin" userId="517bc9a4-b57e-4436-bb3e-5f7e008e0867" providerId="ADAL" clId="{AFD25962-FDFA-744E-92C0-ADA7518046DC}" dt="2025-03-24T03:34:00.960" v="7196" actId="1038"/>
          <ac:cxnSpMkLst>
            <pc:docMk/>
            <pc:sldMk cId="898042458" sldId="331"/>
            <ac:cxnSpMk id="74" creationId="{41FB851C-4D0E-B430-BFEB-037D22C0D34D}"/>
          </ac:cxnSpMkLst>
        </pc:cxnChg>
        <pc:cxnChg chg="add mod">
          <ac:chgData name="Shihan Lin" userId="517bc9a4-b57e-4436-bb3e-5f7e008e0867" providerId="ADAL" clId="{AFD25962-FDFA-744E-92C0-ADA7518046DC}" dt="2025-03-24T07:38:27.212" v="13951" actId="1036"/>
          <ac:cxnSpMkLst>
            <pc:docMk/>
            <pc:sldMk cId="898042458" sldId="331"/>
            <ac:cxnSpMk id="76" creationId="{17BB7E79-FBB4-F51E-9754-82103BCECC33}"/>
          </ac:cxnSpMkLst>
        </pc:cxnChg>
      </pc:sldChg>
      <pc:sldChg chg="modSp new mod">
        <pc:chgData name="Shihan Lin" userId="517bc9a4-b57e-4436-bb3e-5f7e008e0867" providerId="ADAL" clId="{AFD25962-FDFA-744E-92C0-ADA7518046DC}" dt="2025-03-24T06:57:27.068" v="13387" actId="20577"/>
        <pc:sldMkLst>
          <pc:docMk/>
          <pc:sldMk cId="283064804" sldId="332"/>
        </pc:sldMkLst>
        <pc:spChg chg="mod">
          <ac:chgData name="Shihan Lin" userId="517bc9a4-b57e-4436-bb3e-5f7e008e0867" providerId="ADAL" clId="{AFD25962-FDFA-744E-92C0-ADA7518046DC}" dt="2025-03-24T06:57:27.068" v="13387" actId="20577"/>
          <ac:spMkLst>
            <pc:docMk/>
            <pc:sldMk cId="283064804" sldId="332"/>
            <ac:spMk id="2" creationId="{828F37FA-AA5A-4C3D-3658-33FE8E2E12ED}"/>
          </ac:spMkLst>
        </pc:spChg>
        <pc:spChg chg="mod">
          <ac:chgData name="Shihan Lin" userId="517bc9a4-b57e-4436-bb3e-5f7e008e0867" providerId="ADAL" clId="{AFD25962-FDFA-744E-92C0-ADA7518046DC}" dt="2025-03-24T03:52:04.768" v="7813" actId="20577"/>
          <ac:spMkLst>
            <pc:docMk/>
            <pc:sldMk cId="283064804" sldId="332"/>
            <ac:spMk id="3" creationId="{45541E53-AEE3-4178-771E-8571AD9CF429}"/>
          </ac:spMkLst>
        </pc:spChg>
      </pc:sldChg>
      <pc:sldChg chg="addSp delSp modSp new mod modAnim">
        <pc:chgData name="Shihan Lin" userId="517bc9a4-b57e-4436-bb3e-5f7e008e0867" providerId="ADAL" clId="{AFD25962-FDFA-744E-92C0-ADA7518046DC}" dt="2025-03-24T07:43:40.537" v="13987" actId="207"/>
        <pc:sldMkLst>
          <pc:docMk/>
          <pc:sldMk cId="2241132017" sldId="333"/>
        </pc:sldMkLst>
        <pc:spChg chg="mod">
          <ac:chgData name="Shihan Lin" userId="517bc9a4-b57e-4436-bb3e-5f7e008e0867" providerId="ADAL" clId="{AFD25962-FDFA-744E-92C0-ADA7518046DC}" dt="2025-03-24T04:00:21.558" v="8450" actId="20577"/>
          <ac:spMkLst>
            <pc:docMk/>
            <pc:sldMk cId="2241132017" sldId="333"/>
            <ac:spMk id="2" creationId="{AFEC57C8-5DBD-A0F1-4545-7D50C206E763}"/>
          </ac:spMkLst>
        </pc:spChg>
        <pc:spChg chg="mod">
          <ac:chgData name="Shihan Lin" userId="517bc9a4-b57e-4436-bb3e-5f7e008e0867" providerId="ADAL" clId="{AFD25962-FDFA-744E-92C0-ADA7518046DC}" dt="2025-03-24T04:06:59.664" v="8772" actId="1076"/>
          <ac:spMkLst>
            <pc:docMk/>
            <pc:sldMk cId="2241132017" sldId="333"/>
            <ac:spMk id="3" creationId="{D0099B5D-069A-A7EE-9FA7-8B43E230A532}"/>
          </ac:spMkLst>
        </pc:spChg>
        <pc:spChg chg="add mod">
          <ac:chgData name="Shihan Lin" userId="517bc9a4-b57e-4436-bb3e-5f7e008e0867" providerId="ADAL" clId="{AFD25962-FDFA-744E-92C0-ADA7518046DC}" dt="2025-03-24T07:43:40.537" v="13987" actId="207"/>
          <ac:spMkLst>
            <pc:docMk/>
            <pc:sldMk cId="2241132017" sldId="333"/>
            <ac:spMk id="4" creationId="{C09F11BC-FEBE-697C-86CF-05E8167D0A96}"/>
          </ac:spMkLst>
        </pc:spChg>
        <pc:spChg chg="add del mod">
          <ac:chgData name="Shihan Lin" userId="517bc9a4-b57e-4436-bb3e-5f7e008e0867" providerId="ADAL" clId="{AFD25962-FDFA-744E-92C0-ADA7518046DC}" dt="2025-03-24T04:04:58.910" v="8707"/>
          <ac:spMkLst>
            <pc:docMk/>
            <pc:sldMk cId="2241132017" sldId="333"/>
            <ac:spMk id="5" creationId="{CDB26745-0644-C7F9-C08A-B86666F4EF20}"/>
          </ac:spMkLst>
        </pc:spChg>
      </pc:sldChg>
      <pc:sldChg chg="addSp delSp modSp new mod">
        <pc:chgData name="Shihan Lin" userId="517bc9a4-b57e-4436-bb3e-5f7e008e0867" providerId="ADAL" clId="{AFD25962-FDFA-744E-92C0-ADA7518046DC}" dt="2025-03-24T05:39:02.768" v="11700" actId="1038"/>
        <pc:sldMkLst>
          <pc:docMk/>
          <pc:sldMk cId="2176453149" sldId="334"/>
        </pc:sldMkLst>
        <pc:spChg chg="del mod">
          <ac:chgData name="Shihan Lin" userId="517bc9a4-b57e-4436-bb3e-5f7e008e0867" providerId="ADAL" clId="{AFD25962-FDFA-744E-92C0-ADA7518046DC}" dt="2025-03-24T04:07:41.545" v="8792" actId="478"/>
          <ac:spMkLst>
            <pc:docMk/>
            <pc:sldMk cId="2176453149" sldId="334"/>
            <ac:spMk id="2" creationId="{91A5F1F8-B181-6432-00A5-B8FA8D65277A}"/>
          </ac:spMkLst>
        </pc:spChg>
        <pc:spChg chg="mod">
          <ac:chgData name="Shihan Lin" userId="517bc9a4-b57e-4436-bb3e-5f7e008e0867" providerId="ADAL" clId="{AFD25962-FDFA-744E-92C0-ADA7518046DC}" dt="2025-03-24T05:37:25.890" v="11694" actId="20577"/>
          <ac:spMkLst>
            <pc:docMk/>
            <pc:sldMk cId="2176453149" sldId="334"/>
            <ac:spMk id="3" creationId="{BA36C4AD-ACE5-803D-4D02-90B76E4445BA}"/>
          </ac:spMkLst>
        </pc:spChg>
        <pc:spChg chg="add del mod">
          <ac:chgData name="Shihan Lin" userId="517bc9a4-b57e-4436-bb3e-5f7e008e0867" providerId="ADAL" clId="{AFD25962-FDFA-744E-92C0-ADA7518046DC}" dt="2025-03-24T04:07:44.245" v="8794" actId="478"/>
          <ac:spMkLst>
            <pc:docMk/>
            <pc:sldMk cId="2176453149" sldId="334"/>
            <ac:spMk id="5" creationId="{B554AFA4-967E-A8A9-367E-0D0C9CAAE936}"/>
          </ac:spMkLst>
        </pc:spChg>
        <pc:spChg chg="add del mod topLvl">
          <ac:chgData name="Shihan Lin" userId="517bc9a4-b57e-4436-bb3e-5f7e008e0867" providerId="ADAL" clId="{AFD25962-FDFA-744E-92C0-ADA7518046DC}" dt="2025-03-24T05:27:07.052" v="11322" actId="1037"/>
          <ac:spMkLst>
            <pc:docMk/>
            <pc:sldMk cId="2176453149" sldId="334"/>
            <ac:spMk id="6" creationId="{F65793D1-4A7E-2AB3-B76B-CC6E88C649EF}"/>
          </ac:spMkLst>
        </pc:spChg>
        <pc:spChg chg="add del">
          <ac:chgData name="Shihan Lin" userId="517bc9a4-b57e-4436-bb3e-5f7e008e0867" providerId="ADAL" clId="{AFD25962-FDFA-744E-92C0-ADA7518046DC}" dt="2025-03-24T04:08:51.770" v="8810" actId="22"/>
          <ac:spMkLst>
            <pc:docMk/>
            <pc:sldMk cId="2176453149" sldId="334"/>
            <ac:spMk id="7" creationId="{69C3AB6C-2A5A-0C86-9895-1AA4FA21D6B0}"/>
          </ac:spMkLst>
        </pc:spChg>
        <pc:spChg chg="add del mod">
          <ac:chgData name="Shihan Lin" userId="517bc9a4-b57e-4436-bb3e-5f7e008e0867" providerId="ADAL" clId="{AFD25962-FDFA-744E-92C0-ADA7518046DC}" dt="2025-03-24T05:09:00.313" v="9698" actId="478"/>
          <ac:spMkLst>
            <pc:docMk/>
            <pc:sldMk cId="2176453149" sldId="334"/>
            <ac:spMk id="7" creationId="{93762FA8-79FC-8B10-09F2-A3354C927CAE}"/>
          </ac:spMkLst>
        </pc:spChg>
        <pc:spChg chg="add del mod">
          <ac:chgData name="Shihan Lin" userId="517bc9a4-b57e-4436-bb3e-5f7e008e0867" providerId="ADAL" clId="{AFD25962-FDFA-744E-92C0-ADA7518046DC}" dt="2025-03-24T05:14:55.166" v="9756" actId="478"/>
          <ac:spMkLst>
            <pc:docMk/>
            <pc:sldMk cId="2176453149" sldId="334"/>
            <ac:spMk id="8" creationId="{C7DCCC65-692D-9847-198D-A925320EB498}"/>
          </ac:spMkLst>
        </pc:spChg>
        <pc:spChg chg="add del">
          <ac:chgData name="Shihan Lin" userId="517bc9a4-b57e-4436-bb3e-5f7e008e0867" providerId="ADAL" clId="{AFD25962-FDFA-744E-92C0-ADA7518046DC}" dt="2025-03-24T04:08:57.208" v="8812" actId="22"/>
          <ac:spMkLst>
            <pc:docMk/>
            <pc:sldMk cId="2176453149" sldId="334"/>
            <ac:spMk id="9" creationId="{E60331A4-5742-4094-6D26-953E018A873A}"/>
          </ac:spMkLst>
        </pc:spChg>
        <pc:spChg chg="add del">
          <ac:chgData name="Shihan Lin" userId="517bc9a4-b57e-4436-bb3e-5f7e008e0867" providerId="ADAL" clId="{AFD25962-FDFA-744E-92C0-ADA7518046DC}" dt="2025-03-24T04:09:01.964" v="8814" actId="22"/>
          <ac:spMkLst>
            <pc:docMk/>
            <pc:sldMk cId="2176453149" sldId="334"/>
            <ac:spMk id="11" creationId="{138A18E1-E367-6FA5-9375-E471952317F2}"/>
          </ac:spMkLst>
        </pc:spChg>
        <pc:spChg chg="add mod ord">
          <ac:chgData name="Shihan Lin" userId="517bc9a4-b57e-4436-bb3e-5f7e008e0867" providerId="ADAL" clId="{AFD25962-FDFA-744E-92C0-ADA7518046DC}" dt="2025-03-24T05:27:07.052" v="11322" actId="1037"/>
          <ac:spMkLst>
            <pc:docMk/>
            <pc:sldMk cId="2176453149" sldId="334"/>
            <ac:spMk id="11" creationId="{87E4E56A-A4F6-CD79-AE1E-A985A7489306}"/>
          </ac:spMkLst>
        </pc:spChg>
        <pc:spChg chg="add del mod">
          <ac:chgData name="Shihan Lin" userId="517bc9a4-b57e-4436-bb3e-5f7e008e0867" providerId="ADAL" clId="{AFD25962-FDFA-744E-92C0-ADA7518046DC}" dt="2025-03-24T04:16:01.512" v="8863" actId="11529"/>
          <ac:spMkLst>
            <pc:docMk/>
            <pc:sldMk cId="2176453149" sldId="334"/>
            <ac:spMk id="12" creationId="{F160A47F-4BBD-3C4A-AAD9-92114B7D257F}"/>
          </ac:spMkLst>
        </pc:spChg>
        <pc:spChg chg="add del">
          <ac:chgData name="Shihan Lin" userId="517bc9a4-b57e-4436-bb3e-5f7e008e0867" providerId="ADAL" clId="{AFD25962-FDFA-744E-92C0-ADA7518046DC}" dt="2025-03-24T04:16:11.203" v="8865" actId="478"/>
          <ac:spMkLst>
            <pc:docMk/>
            <pc:sldMk cId="2176453149" sldId="334"/>
            <ac:spMk id="13" creationId="{98B77A46-9404-C970-1640-BC422D850D40}"/>
          </ac:spMkLst>
        </pc:spChg>
        <pc:spChg chg="add del mod">
          <ac:chgData name="Shihan Lin" userId="517bc9a4-b57e-4436-bb3e-5f7e008e0867" providerId="ADAL" clId="{AFD25962-FDFA-744E-92C0-ADA7518046DC}" dt="2025-03-24T04:24:01.799" v="8911"/>
          <ac:spMkLst>
            <pc:docMk/>
            <pc:sldMk cId="2176453149" sldId="334"/>
            <ac:spMk id="14" creationId="{554AB14C-BD01-5965-949B-79287E2102BF}"/>
          </ac:spMkLst>
        </pc:spChg>
        <pc:spChg chg="add del mod">
          <ac:chgData name="Shihan Lin" userId="517bc9a4-b57e-4436-bb3e-5f7e008e0867" providerId="ADAL" clId="{AFD25962-FDFA-744E-92C0-ADA7518046DC}" dt="2025-03-24T04:25:30.627" v="8936" actId="478"/>
          <ac:spMkLst>
            <pc:docMk/>
            <pc:sldMk cId="2176453149" sldId="334"/>
            <ac:spMk id="16" creationId="{B945008A-35D0-F5C7-2692-70BCC806B4A9}"/>
          </ac:spMkLst>
        </pc:spChg>
        <pc:spChg chg="add del">
          <ac:chgData name="Shihan Lin" userId="517bc9a4-b57e-4436-bb3e-5f7e008e0867" providerId="ADAL" clId="{AFD25962-FDFA-744E-92C0-ADA7518046DC}" dt="2025-03-24T04:28:20.878" v="9007" actId="478"/>
          <ac:spMkLst>
            <pc:docMk/>
            <pc:sldMk cId="2176453149" sldId="334"/>
            <ac:spMk id="17" creationId="{A7AECE4A-0C58-9EFF-A81E-E0634C527D45}"/>
          </ac:spMkLst>
        </pc:spChg>
        <pc:spChg chg="add del mod">
          <ac:chgData name="Shihan Lin" userId="517bc9a4-b57e-4436-bb3e-5f7e008e0867" providerId="ADAL" clId="{AFD25962-FDFA-744E-92C0-ADA7518046DC}" dt="2025-03-24T04:37:13.857" v="9062" actId="478"/>
          <ac:spMkLst>
            <pc:docMk/>
            <pc:sldMk cId="2176453149" sldId="334"/>
            <ac:spMk id="18" creationId="{9B517DD9-C8BA-5AE2-4BC1-1D3A86BC7DE1}"/>
          </ac:spMkLst>
        </pc:spChg>
        <pc:spChg chg="add del">
          <ac:chgData name="Shihan Lin" userId="517bc9a4-b57e-4436-bb3e-5f7e008e0867" providerId="ADAL" clId="{AFD25962-FDFA-744E-92C0-ADA7518046DC}" dt="2025-03-24T04:31:59.956" v="9017" actId="478"/>
          <ac:spMkLst>
            <pc:docMk/>
            <pc:sldMk cId="2176453149" sldId="334"/>
            <ac:spMk id="19" creationId="{2E45971D-7F6A-C36A-E391-E0F2B0CBF395}"/>
          </ac:spMkLst>
        </pc:spChg>
        <pc:spChg chg="add del mod">
          <ac:chgData name="Shihan Lin" userId="517bc9a4-b57e-4436-bb3e-5f7e008e0867" providerId="ADAL" clId="{AFD25962-FDFA-744E-92C0-ADA7518046DC}" dt="2025-03-24T04:38:49.365" v="9084" actId="478"/>
          <ac:spMkLst>
            <pc:docMk/>
            <pc:sldMk cId="2176453149" sldId="334"/>
            <ac:spMk id="20" creationId="{5C877BBA-48FD-85B4-FEAB-AC48D4942102}"/>
          </ac:spMkLst>
        </pc:spChg>
        <pc:spChg chg="mod">
          <ac:chgData name="Shihan Lin" userId="517bc9a4-b57e-4436-bb3e-5f7e008e0867" providerId="ADAL" clId="{AFD25962-FDFA-744E-92C0-ADA7518046DC}" dt="2025-03-24T04:34:46.502" v="9027"/>
          <ac:spMkLst>
            <pc:docMk/>
            <pc:sldMk cId="2176453149" sldId="334"/>
            <ac:spMk id="21" creationId="{A9692BA3-71FE-B0F1-BEA7-38F05E62A95E}"/>
          </ac:spMkLst>
        </pc:spChg>
        <pc:spChg chg="mod">
          <ac:chgData name="Shihan Lin" userId="517bc9a4-b57e-4436-bb3e-5f7e008e0867" providerId="ADAL" clId="{AFD25962-FDFA-744E-92C0-ADA7518046DC}" dt="2025-03-24T04:35:32.097" v="9035"/>
          <ac:spMkLst>
            <pc:docMk/>
            <pc:sldMk cId="2176453149" sldId="334"/>
            <ac:spMk id="22" creationId="{66A85A4C-2145-D848-7191-EB3A31CAE26C}"/>
          </ac:spMkLst>
        </pc:spChg>
        <pc:spChg chg="mod">
          <ac:chgData name="Shihan Lin" userId="517bc9a4-b57e-4436-bb3e-5f7e008e0867" providerId="ADAL" clId="{AFD25962-FDFA-744E-92C0-ADA7518046DC}" dt="2025-03-24T04:35:35.005" v="9037"/>
          <ac:spMkLst>
            <pc:docMk/>
            <pc:sldMk cId="2176453149" sldId="334"/>
            <ac:spMk id="23" creationId="{C984350D-57EB-5E75-6085-5A57BA46EA3B}"/>
          </ac:spMkLst>
        </pc:spChg>
        <pc:spChg chg="mod">
          <ac:chgData name="Shihan Lin" userId="517bc9a4-b57e-4436-bb3e-5f7e008e0867" providerId="ADAL" clId="{AFD25962-FDFA-744E-92C0-ADA7518046DC}" dt="2025-03-24T04:35:40.192" v="9039"/>
          <ac:spMkLst>
            <pc:docMk/>
            <pc:sldMk cId="2176453149" sldId="334"/>
            <ac:spMk id="24" creationId="{66B1293D-3FAC-6A26-31DA-DFAFFBC7987C}"/>
          </ac:spMkLst>
        </pc:spChg>
        <pc:spChg chg="mod">
          <ac:chgData name="Shihan Lin" userId="517bc9a4-b57e-4436-bb3e-5f7e008e0867" providerId="ADAL" clId="{AFD25962-FDFA-744E-92C0-ADA7518046DC}" dt="2025-03-24T04:35:40.192" v="9039"/>
          <ac:spMkLst>
            <pc:docMk/>
            <pc:sldMk cId="2176453149" sldId="334"/>
            <ac:spMk id="25" creationId="{7EF01041-5276-C53B-C4F7-1B1AA003AA37}"/>
          </ac:spMkLst>
        </pc:spChg>
        <pc:spChg chg="mod">
          <ac:chgData name="Shihan Lin" userId="517bc9a4-b57e-4436-bb3e-5f7e008e0867" providerId="ADAL" clId="{AFD25962-FDFA-744E-92C0-ADA7518046DC}" dt="2025-03-24T04:35:40.192" v="9039"/>
          <ac:spMkLst>
            <pc:docMk/>
            <pc:sldMk cId="2176453149" sldId="334"/>
            <ac:spMk id="26" creationId="{C84A1B48-A8A9-2717-A485-462B89AD281F}"/>
          </ac:spMkLst>
        </pc:spChg>
        <pc:spChg chg="mod">
          <ac:chgData name="Shihan Lin" userId="517bc9a4-b57e-4436-bb3e-5f7e008e0867" providerId="ADAL" clId="{AFD25962-FDFA-744E-92C0-ADA7518046DC}" dt="2025-03-24T04:35:40.192" v="9039"/>
          <ac:spMkLst>
            <pc:docMk/>
            <pc:sldMk cId="2176453149" sldId="334"/>
            <ac:spMk id="27" creationId="{F8C4A6F2-FAC8-3497-B00C-B7D67FA46CA3}"/>
          </ac:spMkLst>
        </pc:spChg>
        <pc:spChg chg="mod">
          <ac:chgData name="Shihan Lin" userId="517bc9a4-b57e-4436-bb3e-5f7e008e0867" providerId="ADAL" clId="{AFD25962-FDFA-744E-92C0-ADA7518046DC}" dt="2025-03-24T04:35:40.192" v="9039"/>
          <ac:spMkLst>
            <pc:docMk/>
            <pc:sldMk cId="2176453149" sldId="334"/>
            <ac:spMk id="28" creationId="{1B96C293-C3B3-AC96-B091-2C10715DD289}"/>
          </ac:spMkLst>
        </pc:spChg>
        <pc:spChg chg="mod">
          <ac:chgData name="Shihan Lin" userId="517bc9a4-b57e-4436-bb3e-5f7e008e0867" providerId="ADAL" clId="{AFD25962-FDFA-744E-92C0-ADA7518046DC}" dt="2025-03-24T04:35:40.192" v="9039"/>
          <ac:spMkLst>
            <pc:docMk/>
            <pc:sldMk cId="2176453149" sldId="334"/>
            <ac:spMk id="29" creationId="{9D2BE780-2240-44D0-2731-FE0FA333F029}"/>
          </ac:spMkLst>
        </pc:spChg>
        <pc:spChg chg="mod">
          <ac:chgData name="Shihan Lin" userId="517bc9a4-b57e-4436-bb3e-5f7e008e0867" providerId="ADAL" clId="{AFD25962-FDFA-744E-92C0-ADA7518046DC}" dt="2025-03-24T04:35:45.813" v="9041"/>
          <ac:spMkLst>
            <pc:docMk/>
            <pc:sldMk cId="2176453149" sldId="334"/>
            <ac:spMk id="30" creationId="{9B828044-E207-B696-1F89-06B784F44FCF}"/>
          </ac:spMkLst>
        </pc:spChg>
        <pc:spChg chg="mod">
          <ac:chgData name="Shihan Lin" userId="517bc9a4-b57e-4436-bb3e-5f7e008e0867" providerId="ADAL" clId="{AFD25962-FDFA-744E-92C0-ADA7518046DC}" dt="2025-03-24T04:35:49.303" v="9043"/>
          <ac:spMkLst>
            <pc:docMk/>
            <pc:sldMk cId="2176453149" sldId="334"/>
            <ac:spMk id="31" creationId="{1604126D-76B9-5228-9E3F-44A549E836CF}"/>
          </ac:spMkLst>
        </pc:spChg>
        <pc:spChg chg="add del mod">
          <ac:chgData name="Shihan Lin" userId="517bc9a4-b57e-4436-bb3e-5f7e008e0867" providerId="ADAL" clId="{AFD25962-FDFA-744E-92C0-ADA7518046DC}" dt="2025-03-24T04:38:20.004" v="9082" actId="478"/>
          <ac:spMkLst>
            <pc:docMk/>
            <pc:sldMk cId="2176453149" sldId="334"/>
            <ac:spMk id="32" creationId="{FF25C2E8-BE96-35FA-85E5-D4AE73C80DDC}"/>
          </ac:spMkLst>
        </pc:spChg>
        <pc:spChg chg="add del">
          <ac:chgData name="Shihan Lin" userId="517bc9a4-b57e-4436-bb3e-5f7e008e0867" providerId="ADAL" clId="{AFD25962-FDFA-744E-92C0-ADA7518046DC}" dt="2025-03-24T04:38:49.365" v="9084" actId="478"/>
          <ac:spMkLst>
            <pc:docMk/>
            <pc:sldMk cId="2176453149" sldId="334"/>
            <ac:spMk id="33" creationId="{3FAC426E-B78C-EE9B-AD98-0C86CDBAEB71}"/>
          </ac:spMkLst>
        </pc:spChg>
        <pc:spChg chg="add del mod">
          <ac:chgData name="Shihan Lin" userId="517bc9a4-b57e-4436-bb3e-5f7e008e0867" providerId="ADAL" clId="{AFD25962-FDFA-744E-92C0-ADA7518046DC}" dt="2025-03-24T04:42:05.868" v="9120"/>
          <ac:spMkLst>
            <pc:docMk/>
            <pc:sldMk cId="2176453149" sldId="334"/>
            <ac:spMk id="34" creationId="{B3A2F4D5-B4B5-17D1-BDF5-8FB412ED52B4}"/>
          </ac:spMkLst>
        </pc:spChg>
        <pc:spChg chg="add mod">
          <ac:chgData name="Shihan Lin" userId="517bc9a4-b57e-4436-bb3e-5f7e008e0867" providerId="ADAL" clId="{AFD25962-FDFA-744E-92C0-ADA7518046DC}" dt="2025-03-24T04:39:56.982" v="9093" actId="571"/>
          <ac:spMkLst>
            <pc:docMk/>
            <pc:sldMk cId="2176453149" sldId="334"/>
            <ac:spMk id="35" creationId="{35ED1CD4-EA97-141B-973A-3DD6FCB501A6}"/>
          </ac:spMkLst>
        </pc:spChg>
        <pc:spChg chg="add mod">
          <ac:chgData name="Shihan Lin" userId="517bc9a4-b57e-4436-bb3e-5f7e008e0867" providerId="ADAL" clId="{AFD25962-FDFA-744E-92C0-ADA7518046DC}" dt="2025-03-24T04:40:10.235" v="9095" actId="571"/>
          <ac:spMkLst>
            <pc:docMk/>
            <pc:sldMk cId="2176453149" sldId="334"/>
            <ac:spMk id="36" creationId="{2B6919E4-8E0F-8C3C-5816-B18AA0465377}"/>
          </ac:spMkLst>
        </pc:spChg>
        <pc:spChg chg="add del mod">
          <ac:chgData name="Shihan Lin" userId="517bc9a4-b57e-4436-bb3e-5f7e008e0867" providerId="ADAL" clId="{AFD25962-FDFA-744E-92C0-ADA7518046DC}" dt="2025-03-24T04:42:05.868" v="9120"/>
          <ac:spMkLst>
            <pc:docMk/>
            <pc:sldMk cId="2176453149" sldId="334"/>
            <ac:spMk id="37" creationId="{67DEA15E-2CA1-7B8C-C77A-5C8F003091A1}"/>
          </ac:spMkLst>
        </pc:spChg>
        <pc:spChg chg="del mod">
          <ac:chgData name="Shihan Lin" userId="517bc9a4-b57e-4436-bb3e-5f7e008e0867" providerId="ADAL" clId="{AFD25962-FDFA-744E-92C0-ADA7518046DC}" dt="2025-03-24T04:51:36.305" v="9378" actId="478"/>
          <ac:spMkLst>
            <pc:docMk/>
            <pc:sldMk cId="2176453149" sldId="334"/>
            <ac:spMk id="38" creationId="{A66B6294-860D-8202-74C2-E6DFA32EF888}"/>
          </ac:spMkLst>
        </pc:spChg>
        <pc:spChg chg="add del mod">
          <ac:chgData name="Shihan Lin" userId="517bc9a4-b57e-4436-bb3e-5f7e008e0867" providerId="ADAL" clId="{AFD25962-FDFA-744E-92C0-ADA7518046DC}" dt="2025-03-24T04:48:25.669" v="9300"/>
          <ac:spMkLst>
            <pc:docMk/>
            <pc:sldMk cId="2176453149" sldId="334"/>
            <ac:spMk id="39" creationId="{3DB2FB83-EF95-F254-9C04-897CE0F6C3C8}"/>
          </ac:spMkLst>
        </pc:spChg>
        <pc:spChg chg="add mod">
          <ac:chgData name="Shihan Lin" userId="517bc9a4-b57e-4436-bb3e-5f7e008e0867" providerId="ADAL" clId="{AFD25962-FDFA-744E-92C0-ADA7518046DC}" dt="2025-03-24T05:39:02.768" v="11700" actId="1038"/>
          <ac:spMkLst>
            <pc:docMk/>
            <pc:sldMk cId="2176453149" sldId="334"/>
            <ac:spMk id="40" creationId="{9B2B8E6D-9C71-A270-DB4B-EDDDD4640483}"/>
          </ac:spMkLst>
        </pc:spChg>
        <pc:grpChg chg="add del mod">
          <ac:chgData name="Shihan Lin" userId="517bc9a4-b57e-4436-bb3e-5f7e008e0867" providerId="ADAL" clId="{AFD25962-FDFA-744E-92C0-ADA7518046DC}" dt="2025-03-24T05:21:24.893" v="10764" actId="165"/>
          <ac:grpSpMkLst>
            <pc:docMk/>
            <pc:sldMk cId="2176453149" sldId="334"/>
            <ac:grpSpMk id="10" creationId="{42703DD2-4582-9A29-668B-DD1F969F194A}"/>
          </ac:grpSpMkLst>
        </pc:grpChg>
        <pc:grpChg chg="add mod">
          <ac:chgData name="Shihan Lin" userId="517bc9a4-b57e-4436-bb3e-5f7e008e0867" providerId="ADAL" clId="{AFD25962-FDFA-744E-92C0-ADA7518046DC}" dt="2025-03-24T05:27:07.052" v="11322" actId="1037"/>
          <ac:grpSpMkLst>
            <pc:docMk/>
            <pc:sldMk cId="2176453149" sldId="334"/>
            <ac:grpSpMk id="12" creationId="{14E5DCAD-910E-D6AC-A213-35D0405BA75B}"/>
          </ac:grpSpMkLst>
        </pc:grpChg>
        <pc:picChg chg="add del mod">
          <ac:chgData name="Shihan Lin" userId="517bc9a4-b57e-4436-bb3e-5f7e008e0867" providerId="ADAL" clId="{AFD25962-FDFA-744E-92C0-ADA7518046DC}" dt="2025-03-24T05:13:10.703" v="9739" actId="478"/>
          <ac:picMkLst>
            <pc:docMk/>
            <pc:sldMk cId="2176453149" sldId="334"/>
            <ac:picMk id="2" creationId="{ACA16AF4-29F1-1A28-0304-CF48AD4DE086}"/>
          </ac:picMkLst>
        </pc:picChg>
        <pc:picChg chg="add mod">
          <ac:chgData name="Shihan Lin" userId="517bc9a4-b57e-4436-bb3e-5f7e008e0867" providerId="ADAL" clId="{AFD25962-FDFA-744E-92C0-ADA7518046DC}" dt="2025-03-24T05:04:42.304" v="9624" actId="571"/>
          <ac:picMkLst>
            <pc:docMk/>
            <pc:sldMk cId="2176453149" sldId="334"/>
            <ac:picMk id="4" creationId="{7F62DF8D-06DB-393E-EFBB-1C4DADA0189C}"/>
          </ac:picMkLst>
        </pc:picChg>
        <pc:picChg chg="add mod">
          <ac:chgData name="Shihan Lin" userId="517bc9a4-b57e-4436-bb3e-5f7e008e0867" providerId="ADAL" clId="{AFD25962-FDFA-744E-92C0-ADA7518046DC}" dt="2025-03-24T05:04:43.859" v="9626" actId="571"/>
          <ac:picMkLst>
            <pc:docMk/>
            <pc:sldMk cId="2176453149" sldId="334"/>
            <ac:picMk id="5" creationId="{E71D7A36-530D-FC13-6298-65767D547918}"/>
          </ac:picMkLst>
        </pc:picChg>
        <pc:picChg chg="add mod topLvl">
          <ac:chgData name="Shihan Lin" userId="517bc9a4-b57e-4436-bb3e-5f7e008e0867" providerId="ADAL" clId="{AFD25962-FDFA-744E-92C0-ADA7518046DC}" dt="2025-03-24T05:27:07.052" v="11322" actId="1037"/>
          <ac:picMkLst>
            <pc:docMk/>
            <pc:sldMk cId="2176453149" sldId="334"/>
            <ac:picMk id="9" creationId="{CD709493-E86A-5489-BCC9-C1CA8667A1C4}"/>
          </ac:picMkLst>
        </pc:picChg>
        <pc:picChg chg="add mod">
          <ac:chgData name="Shihan Lin" userId="517bc9a4-b57e-4436-bb3e-5f7e008e0867" providerId="ADAL" clId="{AFD25962-FDFA-744E-92C0-ADA7518046DC}" dt="2025-03-24T05:26:41.253" v="11319" actId="1038"/>
          <ac:picMkLst>
            <pc:docMk/>
            <pc:sldMk cId="2176453149" sldId="334"/>
            <ac:picMk id="1026" creationId="{EE5F8FD0-C5BD-907C-7831-2016FDA0767D}"/>
          </ac:picMkLst>
        </pc:picChg>
        <pc:picChg chg="add mod">
          <ac:chgData name="Shihan Lin" userId="517bc9a4-b57e-4436-bb3e-5f7e008e0867" providerId="ADAL" clId="{AFD25962-FDFA-744E-92C0-ADA7518046DC}" dt="2025-03-24T05:26:41.253" v="11319" actId="1038"/>
          <ac:picMkLst>
            <pc:docMk/>
            <pc:sldMk cId="2176453149" sldId="334"/>
            <ac:picMk id="1028" creationId="{CA50A0A2-8AD5-3FCB-639D-5DA1519CEDB8}"/>
          </ac:picMkLst>
        </pc:picChg>
        <pc:picChg chg="add mod">
          <ac:chgData name="Shihan Lin" userId="517bc9a4-b57e-4436-bb3e-5f7e008e0867" providerId="ADAL" clId="{AFD25962-FDFA-744E-92C0-ADA7518046DC}" dt="2025-03-24T05:26:41.253" v="11319" actId="1038"/>
          <ac:picMkLst>
            <pc:docMk/>
            <pc:sldMk cId="2176453149" sldId="334"/>
            <ac:picMk id="1030" creationId="{7132DBDF-6CC7-5237-E8DC-A6D3180A84B2}"/>
          </ac:picMkLst>
        </pc:picChg>
        <pc:picChg chg="add mod">
          <ac:chgData name="Shihan Lin" userId="517bc9a4-b57e-4436-bb3e-5f7e008e0867" providerId="ADAL" clId="{AFD25962-FDFA-744E-92C0-ADA7518046DC}" dt="2025-03-24T05:26:41.253" v="11319" actId="1038"/>
          <ac:picMkLst>
            <pc:docMk/>
            <pc:sldMk cId="2176453149" sldId="334"/>
            <ac:picMk id="1032" creationId="{BEF66F6E-B2DC-529F-FFD2-7CCDB1BE6653}"/>
          </ac:picMkLst>
        </pc:picChg>
        <pc:picChg chg="add mod">
          <ac:chgData name="Shihan Lin" userId="517bc9a4-b57e-4436-bb3e-5f7e008e0867" providerId="ADAL" clId="{AFD25962-FDFA-744E-92C0-ADA7518046DC}" dt="2025-03-24T05:26:41.253" v="11319" actId="1038"/>
          <ac:picMkLst>
            <pc:docMk/>
            <pc:sldMk cId="2176453149" sldId="334"/>
            <ac:picMk id="1034" creationId="{C601C86C-9563-C25C-C528-874CC17B2A70}"/>
          </ac:picMkLst>
        </pc:picChg>
        <pc:picChg chg="add mod">
          <ac:chgData name="Shihan Lin" userId="517bc9a4-b57e-4436-bb3e-5f7e008e0867" providerId="ADAL" clId="{AFD25962-FDFA-744E-92C0-ADA7518046DC}" dt="2025-03-24T05:26:41.253" v="11319" actId="1038"/>
          <ac:picMkLst>
            <pc:docMk/>
            <pc:sldMk cId="2176453149" sldId="334"/>
            <ac:picMk id="1036" creationId="{2DF9400B-C8CB-5CD3-2728-1E2C30EB3EC4}"/>
          </ac:picMkLst>
        </pc:picChg>
      </pc:sldChg>
      <pc:sldChg chg="modSp new mod">
        <pc:chgData name="Shihan Lin" userId="517bc9a4-b57e-4436-bb3e-5f7e008e0867" providerId="ADAL" clId="{AFD25962-FDFA-744E-92C0-ADA7518046DC}" dt="2025-03-24T07:10:23.454" v="13656" actId="20577"/>
        <pc:sldMkLst>
          <pc:docMk/>
          <pc:sldMk cId="981758447" sldId="335"/>
        </pc:sldMkLst>
        <pc:spChg chg="mod">
          <ac:chgData name="Shihan Lin" userId="517bc9a4-b57e-4436-bb3e-5f7e008e0867" providerId="ADAL" clId="{AFD25962-FDFA-744E-92C0-ADA7518046DC}" dt="2025-03-24T06:01:35.610" v="11984" actId="20577"/>
          <ac:spMkLst>
            <pc:docMk/>
            <pc:sldMk cId="981758447" sldId="335"/>
            <ac:spMk id="2" creationId="{98A5542A-1AD0-6F2C-A89C-CDEC2DDC6F0F}"/>
          </ac:spMkLst>
        </pc:spChg>
        <pc:spChg chg="mod">
          <ac:chgData name="Shihan Lin" userId="517bc9a4-b57e-4436-bb3e-5f7e008e0867" providerId="ADAL" clId="{AFD25962-FDFA-744E-92C0-ADA7518046DC}" dt="2025-03-24T07:10:23.454" v="13656" actId="20577"/>
          <ac:spMkLst>
            <pc:docMk/>
            <pc:sldMk cId="981758447" sldId="335"/>
            <ac:spMk id="3" creationId="{3EEE5943-5D22-3547-FC18-DD7DF90040E1}"/>
          </ac:spMkLst>
        </pc:spChg>
      </pc:sldChg>
      <pc:sldChg chg="addSp modSp new del mod">
        <pc:chgData name="Shihan Lin" userId="517bc9a4-b57e-4436-bb3e-5f7e008e0867" providerId="ADAL" clId="{AFD25962-FDFA-744E-92C0-ADA7518046DC}" dt="2025-03-24T04:11:22.646" v="8859" actId="2696"/>
        <pc:sldMkLst>
          <pc:docMk/>
          <pc:sldMk cId="1115679334" sldId="335"/>
        </pc:sldMkLst>
        <pc:spChg chg="mod">
          <ac:chgData name="Shihan Lin" userId="517bc9a4-b57e-4436-bb3e-5f7e008e0867" providerId="ADAL" clId="{AFD25962-FDFA-744E-92C0-ADA7518046DC}" dt="2025-03-24T04:10:58.422" v="8857" actId="20577"/>
          <ac:spMkLst>
            <pc:docMk/>
            <pc:sldMk cId="1115679334" sldId="335"/>
            <ac:spMk id="2" creationId="{D21BE417-A809-FBB0-5D13-ECFE96C8F8EF}"/>
          </ac:spMkLst>
        </pc:spChg>
        <pc:picChg chg="add mod">
          <ac:chgData name="Shihan Lin" userId="517bc9a4-b57e-4436-bb3e-5f7e008e0867" providerId="ADAL" clId="{AFD25962-FDFA-744E-92C0-ADA7518046DC}" dt="2025-03-24T04:11:05.305" v="8858"/>
          <ac:picMkLst>
            <pc:docMk/>
            <pc:sldMk cId="1115679334" sldId="335"/>
            <ac:picMk id="4" creationId="{49C22A7B-EE34-342A-0655-9A60C4864DD0}"/>
          </ac:picMkLst>
        </pc:picChg>
        <pc:picChg chg="add mod">
          <ac:chgData name="Shihan Lin" userId="517bc9a4-b57e-4436-bb3e-5f7e008e0867" providerId="ADAL" clId="{AFD25962-FDFA-744E-92C0-ADA7518046DC}" dt="2025-03-24T04:11:05.305" v="8858"/>
          <ac:picMkLst>
            <pc:docMk/>
            <pc:sldMk cId="1115679334" sldId="335"/>
            <ac:picMk id="5" creationId="{2ED56F9D-B892-035D-3F58-AE2FCD4C16A4}"/>
          </ac:picMkLst>
        </pc:picChg>
        <pc:picChg chg="add mod">
          <ac:chgData name="Shihan Lin" userId="517bc9a4-b57e-4436-bb3e-5f7e008e0867" providerId="ADAL" clId="{AFD25962-FDFA-744E-92C0-ADA7518046DC}" dt="2025-03-24T04:11:05.305" v="8858"/>
          <ac:picMkLst>
            <pc:docMk/>
            <pc:sldMk cId="1115679334" sldId="335"/>
            <ac:picMk id="6" creationId="{1ADD78E0-34AD-BDFC-25A6-D17DDD64690E}"/>
          </ac:picMkLst>
        </pc:picChg>
        <pc:picChg chg="add mod">
          <ac:chgData name="Shihan Lin" userId="517bc9a4-b57e-4436-bb3e-5f7e008e0867" providerId="ADAL" clId="{AFD25962-FDFA-744E-92C0-ADA7518046DC}" dt="2025-03-24T04:11:05.305" v="8858"/>
          <ac:picMkLst>
            <pc:docMk/>
            <pc:sldMk cId="1115679334" sldId="335"/>
            <ac:picMk id="7" creationId="{3B8442E9-B010-7A6E-5B64-A8496BCD4867}"/>
          </ac:picMkLst>
        </pc:picChg>
        <pc:picChg chg="add mod">
          <ac:chgData name="Shihan Lin" userId="517bc9a4-b57e-4436-bb3e-5f7e008e0867" providerId="ADAL" clId="{AFD25962-FDFA-744E-92C0-ADA7518046DC}" dt="2025-03-24T04:11:05.305" v="8858"/>
          <ac:picMkLst>
            <pc:docMk/>
            <pc:sldMk cId="1115679334" sldId="335"/>
            <ac:picMk id="8" creationId="{77E18496-0C8D-A922-A3F0-FF5A9BC87490}"/>
          </ac:picMkLst>
        </pc:picChg>
        <pc:picChg chg="add mod">
          <ac:chgData name="Shihan Lin" userId="517bc9a4-b57e-4436-bb3e-5f7e008e0867" providerId="ADAL" clId="{AFD25962-FDFA-744E-92C0-ADA7518046DC}" dt="2025-03-24T04:11:05.305" v="8858"/>
          <ac:picMkLst>
            <pc:docMk/>
            <pc:sldMk cId="1115679334" sldId="335"/>
            <ac:picMk id="9" creationId="{6F369E96-94B2-5935-E9CD-46CB099BA42A}"/>
          </ac:picMkLst>
        </pc:picChg>
      </pc:sldChg>
      <pc:sldChg chg="addSp modSp new del">
        <pc:chgData name="Shihan Lin" userId="517bc9a4-b57e-4436-bb3e-5f7e008e0867" providerId="ADAL" clId="{AFD25962-FDFA-744E-92C0-ADA7518046DC}" dt="2025-03-24T05:00:00.987" v="9504" actId="2696"/>
        <pc:sldMkLst>
          <pc:docMk/>
          <pc:sldMk cId="3056307975" sldId="335"/>
        </pc:sldMkLst>
        <pc:picChg chg="add mod">
          <ac:chgData name="Shihan Lin" userId="517bc9a4-b57e-4436-bb3e-5f7e008e0867" providerId="ADAL" clId="{AFD25962-FDFA-744E-92C0-ADA7518046DC}" dt="2025-03-24T04:18:15.474" v="8868" actId="27636"/>
          <ac:picMkLst>
            <pc:docMk/>
            <pc:sldMk cId="3056307975" sldId="335"/>
            <ac:picMk id="4" creationId="{16D8BE82-1695-B5AB-BBD8-B712D4AC9A49}"/>
          </ac:picMkLst>
        </pc:picChg>
        <pc:picChg chg="add mod">
          <ac:chgData name="Shihan Lin" userId="517bc9a4-b57e-4436-bb3e-5f7e008e0867" providerId="ADAL" clId="{AFD25962-FDFA-744E-92C0-ADA7518046DC}" dt="2025-03-24T04:18:15.474" v="8868" actId="27636"/>
          <ac:picMkLst>
            <pc:docMk/>
            <pc:sldMk cId="3056307975" sldId="335"/>
            <ac:picMk id="5" creationId="{6A479DD9-B8D1-0B1E-46E4-D83EAD1E73B1}"/>
          </ac:picMkLst>
        </pc:picChg>
        <pc:picChg chg="add mod">
          <ac:chgData name="Shihan Lin" userId="517bc9a4-b57e-4436-bb3e-5f7e008e0867" providerId="ADAL" clId="{AFD25962-FDFA-744E-92C0-ADA7518046DC}" dt="2025-03-24T04:18:15.474" v="8868" actId="27636"/>
          <ac:picMkLst>
            <pc:docMk/>
            <pc:sldMk cId="3056307975" sldId="335"/>
            <ac:picMk id="6" creationId="{54325990-6F06-DC69-7A7C-75A0E675B567}"/>
          </ac:picMkLst>
        </pc:picChg>
        <pc:picChg chg="add mod">
          <ac:chgData name="Shihan Lin" userId="517bc9a4-b57e-4436-bb3e-5f7e008e0867" providerId="ADAL" clId="{AFD25962-FDFA-744E-92C0-ADA7518046DC}" dt="2025-03-24T04:18:15.474" v="8868" actId="27636"/>
          <ac:picMkLst>
            <pc:docMk/>
            <pc:sldMk cId="3056307975" sldId="335"/>
            <ac:picMk id="7" creationId="{3B1B653A-DB59-FFAA-AB33-D23EC3CAF2AA}"/>
          </ac:picMkLst>
        </pc:picChg>
        <pc:picChg chg="add mod">
          <ac:chgData name="Shihan Lin" userId="517bc9a4-b57e-4436-bb3e-5f7e008e0867" providerId="ADAL" clId="{AFD25962-FDFA-744E-92C0-ADA7518046DC}" dt="2025-03-24T04:18:28.896" v="8869" actId="1076"/>
          <ac:picMkLst>
            <pc:docMk/>
            <pc:sldMk cId="3056307975" sldId="335"/>
            <ac:picMk id="8" creationId="{2932561B-0BBF-DD30-6CF9-27B769444C27}"/>
          </ac:picMkLst>
        </pc:picChg>
        <pc:picChg chg="add mod">
          <ac:chgData name="Shihan Lin" userId="517bc9a4-b57e-4436-bb3e-5f7e008e0867" providerId="ADAL" clId="{AFD25962-FDFA-744E-92C0-ADA7518046DC}" dt="2025-03-24T04:18:29.583" v="8870" actId="1076"/>
          <ac:picMkLst>
            <pc:docMk/>
            <pc:sldMk cId="3056307975" sldId="335"/>
            <ac:picMk id="9" creationId="{B682B262-BE44-8B45-2CA5-38DA62451677}"/>
          </ac:picMkLst>
        </pc:picChg>
      </pc:sldChg>
      <pc:sldChg chg="new del">
        <pc:chgData name="Shihan Lin" userId="517bc9a4-b57e-4436-bb3e-5f7e008e0867" providerId="ADAL" clId="{AFD25962-FDFA-744E-92C0-ADA7518046DC}" dt="2025-03-24T06:01:21.348" v="11970" actId="2696"/>
        <pc:sldMkLst>
          <pc:docMk/>
          <pc:sldMk cId="3534271014" sldId="335"/>
        </pc:sldMkLst>
      </pc:sldChg>
      <pc:sldChg chg="addSp delSp modSp new mod modAnim">
        <pc:chgData name="Shihan Lin" userId="517bc9a4-b57e-4436-bb3e-5f7e008e0867" providerId="ADAL" clId="{AFD25962-FDFA-744E-92C0-ADA7518046DC}" dt="2025-03-24T16:47:45.510" v="16379" actId="1037"/>
        <pc:sldMkLst>
          <pc:docMk/>
          <pc:sldMk cId="2234301514" sldId="336"/>
        </pc:sldMkLst>
        <pc:spChg chg="mod">
          <ac:chgData name="Shihan Lin" userId="517bc9a4-b57e-4436-bb3e-5f7e008e0867" providerId="ADAL" clId="{AFD25962-FDFA-744E-92C0-ADA7518046DC}" dt="2025-03-24T06:13:31.876" v="12481" actId="20577"/>
          <ac:spMkLst>
            <pc:docMk/>
            <pc:sldMk cId="2234301514" sldId="336"/>
            <ac:spMk id="2" creationId="{A6B92A8B-BB27-C64D-199E-D7FF6027FA00}"/>
          </ac:spMkLst>
        </pc:spChg>
        <pc:spChg chg="mod">
          <ac:chgData name="Shihan Lin" userId="517bc9a4-b57e-4436-bb3e-5f7e008e0867" providerId="ADAL" clId="{AFD25962-FDFA-744E-92C0-ADA7518046DC}" dt="2025-03-24T16:47:33.640" v="16369" actId="20577"/>
          <ac:spMkLst>
            <pc:docMk/>
            <pc:sldMk cId="2234301514" sldId="336"/>
            <ac:spMk id="3" creationId="{F9AB0FE6-C0CF-E4EB-684D-A0EF407112AA}"/>
          </ac:spMkLst>
        </pc:spChg>
        <pc:spChg chg="add del mod">
          <ac:chgData name="Shihan Lin" userId="517bc9a4-b57e-4436-bb3e-5f7e008e0867" providerId="ADAL" clId="{AFD25962-FDFA-744E-92C0-ADA7518046DC}" dt="2025-03-24T06:23:53.821" v="12668" actId="478"/>
          <ac:spMkLst>
            <pc:docMk/>
            <pc:sldMk cId="2234301514" sldId="336"/>
            <ac:spMk id="5" creationId="{858818A5-F749-1CA0-605B-8E9FF5CD20D0}"/>
          </ac:spMkLst>
        </pc:spChg>
        <pc:spChg chg="add del mod">
          <ac:chgData name="Shihan Lin" userId="517bc9a4-b57e-4436-bb3e-5f7e008e0867" providerId="ADAL" clId="{AFD25962-FDFA-744E-92C0-ADA7518046DC}" dt="2025-03-24T06:23:53.821" v="12668" actId="478"/>
          <ac:spMkLst>
            <pc:docMk/>
            <pc:sldMk cId="2234301514" sldId="336"/>
            <ac:spMk id="10" creationId="{1AEC5B8B-5164-38EE-58A3-E44DFE12BD0F}"/>
          </ac:spMkLst>
        </pc:spChg>
        <pc:spChg chg="add del mod">
          <ac:chgData name="Shihan Lin" userId="517bc9a4-b57e-4436-bb3e-5f7e008e0867" providerId="ADAL" clId="{AFD25962-FDFA-744E-92C0-ADA7518046DC}" dt="2025-03-24T06:23:53.821" v="12668" actId="478"/>
          <ac:spMkLst>
            <pc:docMk/>
            <pc:sldMk cId="2234301514" sldId="336"/>
            <ac:spMk id="12" creationId="{9F3409DB-1DD3-8072-1230-1267684406C8}"/>
          </ac:spMkLst>
        </pc:spChg>
        <pc:spChg chg="add del mod">
          <ac:chgData name="Shihan Lin" userId="517bc9a4-b57e-4436-bb3e-5f7e008e0867" providerId="ADAL" clId="{AFD25962-FDFA-744E-92C0-ADA7518046DC}" dt="2025-03-24T06:23:53.821" v="12668" actId="478"/>
          <ac:spMkLst>
            <pc:docMk/>
            <pc:sldMk cId="2234301514" sldId="336"/>
            <ac:spMk id="13" creationId="{53EFF4E6-60D1-3167-AE14-5A3C66DB3393}"/>
          </ac:spMkLst>
        </pc:spChg>
        <pc:spChg chg="add del mod">
          <ac:chgData name="Shihan Lin" userId="517bc9a4-b57e-4436-bb3e-5f7e008e0867" providerId="ADAL" clId="{AFD25962-FDFA-744E-92C0-ADA7518046DC}" dt="2025-03-24T06:23:53.821" v="12668" actId="478"/>
          <ac:spMkLst>
            <pc:docMk/>
            <pc:sldMk cId="2234301514" sldId="336"/>
            <ac:spMk id="15" creationId="{92FD0C0C-B1EC-E496-E0B7-25F061C3DDB7}"/>
          </ac:spMkLst>
        </pc:spChg>
        <pc:spChg chg="add del mod">
          <ac:chgData name="Shihan Lin" userId="517bc9a4-b57e-4436-bb3e-5f7e008e0867" providerId="ADAL" clId="{AFD25962-FDFA-744E-92C0-ADA7518046DC}" dt="2025-03-24T06:23:53.821" v="12668" actId="478"/>
          <ac:spMkLst>
            <pc:docMk/>
            <pc:sldMk cId="2234301514" sldId="336"/>
            <ac:spMk id="17" creationId="{B8D59B9A-BE3A-B0BC-5300-FED1C120D4AD}"/>
          </ac:spMkLst>
        </pc:spChg>
        <pc:spChg chg="add del mod">
          <ac:chgData name="Shihan Lin" userId="517bc9a4-b57e-4436-bb3e-5f7e008e0867" providerId="ADAL" clId="{AFD25962-FDFA-744E-92C0-ADA7518046DC}" dt="2025-03-24T06:17:28.131" v="12610"/>
          <ac:spMkLst>
            <pc:docMk/>
            <pc:sldMk cId="2234301514" sldId="336"/>
            <ac:spMk id="20" creationId="{862CE3F7-1073-6CB5-9567-0CDC3593A45E}"/>
          </ac:spMkLst>
        </pc:spChg>
        <pc:spChg chg="add del mod">
          <ac:chgData name="Shihan Lin" userId="517bc9a4-b57e-4436-bb3e-5f7e008e0867" providerId="ADAL" clId="{AFD25962-FDFA-744E-92C0-ADA7518046DC}" dt="2025-03-24T06:23:13.903" v="12662" actId="478"/>
          <ac:spMkLst>
            <pc:docMk/>
            <pc:sldMk cId="2234301514" sldId="336"/>
            <ac:spMk id="21" creationId="{61B0512B-72AB-08FC-CA14-B35300D22BA5}"/>
          </ac:spMkLst>
        </pc:spChg>
        <pc:spChg chg="add del mod">
          <ac:chgData name="Shihan Lin" userId="517bc9a4-b57e-4436-bb3e-5f7e008e0867" providerId="ADAL" clId="{AFD25962-FDFA-744E-92C0-ADA7518046DC}" dt="2025-03-24T06:26:07.555" v="12777"/>
          <ac:spMkLst>
            <pc:docMk/>
            <pc:sldMk cId="2234301514" sldId="336"/>
            <ac:spMk id="22" creationId="{30C65829-E492-EC9C-CF6A-45B7C8669BC1}"/>
          </ac:spMkLst>
        </pc:spChg>
        <pc:spChg chg="add del mod">
          <ac:chgData name="Shihan Lin" userId="517bc9a4-b57e-4436-bb3e-5f7e008e0867" providerId="ADAL" clId="{AFD25962-FDFA-744E-92C0-ADA7518046DC}" dt="2025-03-24T06:23:53.821" v="12668" actId="478"/>
          <ac:spMkLst>
            <pc:docMk/>
            <pc:sldMk cId="2234301514" sldId="336"/>
            <ac:spMk id="23" creationId="{756A8794-FC40-393B-3B5D-57EC82938BFA}"/>
          </ac:spMkLst>
        </pc:spChg>
        <pc:spChg chg="add mod">
          <ac:chgData name="Shihan Lin" userId="517bc9a4-b57e-4436-bb3e-5f7e008e0867" providerId="ADAL" clId="{AFD25962-FDFA-744E-92C0-ADA7518046DC}" dt="2025-03-24T06:46:26.006" v="13274" actId="1036"/>
          <ac:spMkLst>
            <pc:docMk/>
            <pc:sldMk cId="2234301514" sldId="336"/>
            <ac:spMk id="29" creationId="{12782CD8-62EA-6D03-19A1-2ECF050EE5C5}"/>
          </ac:spMkLst>
        </pc:spChg>
        <pc:spChg chg="mod">
          <ac:chgData name="Shihan Lin" userId="517bc9a4-b57e-4436-bb3e-5f7e008e0867" providerId="ADAL" clId="{AFD25962-FDFA-744E-92C0-ADA7518046DC}" dt="2025-03-24T06:24:01.605" v="12669"/>
          <ac:spMkLst>
            <pc:docMk/>
            <pc:sldMk cId="2234301514" sldId="336"/>
            <ac:spMk id="32" creationId="{5F785360-ABA0-CEED-81AD-3F98287556A2}"/>
          </ac:spMkLst>
        </pc:spChg>
        <pc:spChg chg="add mod">
          <ac:chgData name="Shihan Lin" userId="517bc9a4-b57e-4436-bb3e-5f7e008e0867" providerId="ADAL" clId="{AFD25962-FDFA-744E-92C0-ADA7518046DC}" dt="2025-03-24T16:47:45.510" v="16379" actId="1037"/>
          <ac:spMkLst>
            <pc:docMk/>
            <pc:sldMk cId="2234301514" sldId="336"/>
            <ac:spMk id="33" creationId="{1031E5F0-6D2B-3180-571E-8664F959FA70}"/>
          </ac:spMkLst>
        </pc:spChg>
        <pc:spChg chg="add mod">
          <ac:chgData name="Shihan Lin" userId="517bc9a4-b57e-4436-bb3e-5f7e008e0867" providerId="ADAL" clId="{AFD25962-FDFA-744E-92C0-ADA7518046DC}" dt="2025-03-24T06:46:26.006" v="13274" actId="1036"/>
          <ac:spMkLst>
            <pc:docMk/>
            <pc:sldMk cId="2234301514" sldId="336"/>
            <ac:spMk id="35" creationId="{D52D618A-1963-3D2C-A86C-EA67484BC7E9}"/>
          </ac:spMkLst>
        </pc:spChg>
        <pc:spChg chg="mod">
          <ac:chgData name="Shihan Lin" userId="517bc9a4-b57e-4436-bb3e-5f7e008e0867" providerId="ADAL" clId="{AFD25962-FDFA-744E-92C0-ADA7518046DC}" dt="2025-03-24T06:24:01.605" v="12669"/>
          <ac:spMkLst>
            <pc:docMk/>
            <pc:sldMk cId="2234301514" sldId="336"/>
            <ac:spMk id="38" creationId="{B3C9992F-EAD2-F587-ADA9-566ABE42A4C4}"/>
          </ac:spMkLst>
        </pc:spChg>
        <pc:spChg chg="add mod">
          <ac:chgData name="Shihan Lin" userId="517bc9a4-b57e-4436-bb3e-5f7e008e0867" providerId="ADAL" clId="{AFD25962-FDFA-744E-92C0-ADA7518046DC}" dt="2025-03-24T06:46:26.006" v="13274" actId="1036"/>
          <ac:spMkLst>
            <pc:docMk/>
            <pc:sldMk cId="2234301514" sldId="336"/>
            <ac:spMk id="39" creationId="{0B91ED1B-B086-E941-0009-E6FB7E15031D}"/>
          </ac:spMkLst>
        </pc:spChg>
        <pc:spChg chg="add mod">
          <ac:chgData name="Shihan Lin" userId="517bc9a4-b57e-4436-bb3e-5f7e008e0867" providerId="ADAL" clId="{AFD25962-FDFA-744E-92C0-ADA7518046DC}" dt="2025-03-24T06:28:24.346" v="12844" actId="164"/>
          <ac:spMkLst>
            <pc:docMk/>
            <pc:sldMk cId="2234301514" sldId="336"/>
            <ac:spMk id="40" creationId="{783F5531-3574-9A2C-FA06-4CEFDF1FCBA1}"/>
          </ac:spMkLst>
        </pc:spChg>
        <pc:spChg chg="add mod">
          <ac:chgData name="Shihan Lin" userId="517bc9a4-b57e-4436-bb3e-5f7e008e0867" providerId="ADAL" clId="{AFD25962-FDFA-744E-92C0-ADA7518046DC}" dt="2025-03-24T06:28:24.346" v="12844" actId="164"/>
          <ac:spMkLst>
            <pc:docMk/>
            <pc:sldMk cId="2234301514" sldId="336"/>
            <ac:spMk id="41" creationId="{98AC70C0-C357-3D87-BD8F-3B3384895B05}"/>
          </ac:spMkLst>
        </pc:spChg>
        <pc:spChg chg="add mod">
          <ac:chgData name="Shihan Lin" userId="517bc9a4-b57e-4436-bb3e-5f7e008e0867" providerId="ADAL" clId="{AFD25962-FDFA-744E-92C0-ADA7518046DC}" dt="2025-03-24T06:46:28.457" v="13275" actId="1076"/>
          <ac:spMkLst>
            <pc:docMk/>
            <pc:sldMk cId="2234301514" sldId="336"/>
            <ac:spMk id="43" creationId="{3F6308C0-E6EE-0254-7F01-91DAE66B63C1}"/>
          </ac:spMkLst>
        </pc:spChg>
        <pc:spChg chg="add mod">
          <ac:chgData name="Shihan Lin" userId="517bc9a4-b57e-4436-bb3e-5f7e008e0867" providerId="ADAL" clId="{AFD25962-FDFA-744E-92C0-ADA7518046DC}" dt="2025-03-24T06:27:07.933" v="12834" actId="767"/>
          <ac:spMkLst>
            <pc:docMk/>
            <pc:sldMk cId="2234301514" sldId="336"/>
            <ac:spMk id="44" creationId="{3D3FFC1A-620C-8929-FD85-DA0015F92566}"/>
          </ac:spMkLst>
        </pc:spChg>
        <pc:spChg chg="add mod">
          <ac:chgData name="Shihan Lin" userId="517bc9a4-b57e-4436-bb3e-5f7e008e0867" providerId="ADAL" clId="{AFD25962-FDFA-744E-92C0-ADA7518046DC}" dt="2025-03-24T06:46:26.006" v="13274" actId="1036"/>
          <ac:spMkLst>
            <pc:docMk/>
            <pc:sldMk cId="2234301514" sldId="336"/>
            <ac:spMk id="48" creationId="{DEB2635D-58D4-81E6-A3C7-B3C462F3F26E}"/>
          </ac:spMkLst>
        </pc:spChg>
        <pc:grpChg chg="mod">
          <ac:chgData name="Shihan Lin" userId="517bc9a4-b57e-4436-bb3e-5f7e008e0867" providerId="ADAL" clId="{AFD25962-FDFA-744E-92C0-ADA7518046DC}" dt="2025-03-24T06:46:26.006" v="13274" actId="1036"/>
          <ac:grpSpMkLst>
            <pc:docMk/>
            <pc:sldMk cId="2234301514" sldId="336"/>
            <ac:grpSpMk id="30" creationId="{E544316C-0C3B-8DA0-6086-EE13F68DF5F6}"/>
          </ac:grpSpMkLst>
        </pc:grpChg>
        <pc:grpChg chg="mod">
          <ac:chgData name="Shihan Lin" userId="517bc9a4-b57e-4436-bb3e-5f7e008e0867" providerId="ADAL" clId="{AFD25962-FDFA-744E-92C0-ADA7518046DC}" dt="2025-03-24T06:46:26.006" v="13274" actId="1036"/>
          <ac:grpSpMkLst>
            <pc:docMk/>
            <pc:sldMk cId="2234301514" sldId="336"/>
            <ac:grpSpMk id="36" creationId="{D019F101-A749-60A0-2468-A77EE4ACA0EE}"/>
          </ac:grpSpMkLst>
        </pc:grpChg>
        <pc:grpChg chg="add mod">
          <ac:chgData name="Shihan Lin" userId="517bc9a4-b57e-4436-bb3e-5f7e008e0867" providerId="ADAL" clId="{AFD25962-FDFA-744E-92C0-ADA7518046DC}" dt="2025-03-24T06:28:24.346" v="12844" actId="164"/>
          <ac:grpSpMkLst>
            <pc:docMk/>
            <pc:sldMk cId="2234301514" sldId="336"/>
            <ac:grpSpMk id="47" creationId="{074DD009-FCEE-AD6C-73D7-A3EA64748DC7}"/>
          </ac:grpSpMkLst>
        </pc:grpChg>
        <pc:picChg chg="add mod">
          <ac:chgData name="Shihan Lin" userId="517bc9a4-b57e-4436-bb3e-5f7e008e0867" providerId="ADAL" clId="{AFD25962-FDFA-744E-92C0-ADA7518046DC}" dt="2025-03-24T06:14:30.897" v="12571"/>
          <ac:picMkLst>
            <pc:docMk/>
            <pc:sldMk cId="2234301514" sldId="336"/>
            <ac:picMk id="4" creationId="{285594DC-856E-3612-6031-8756E6FFD300}"/>
          </ac:picMkLst>
        </pc:picChg>
        <pc:picChg chg="add del mod">
          <ac:chgData name="Shihan Lin" userId="517bc9a4-b57e-4436-bb3e-5f7e008e0867" providerId="ADAL" clId="{AFD25962-FDFA-744E-92C0-ADA7518046DC}" dt="2025-03-24T06:23:53.821" v="12668" actId="478"/>
          <ac:picMkLst>
            <pc:docMk/>
            <pc:sldMk cId="2234301514" sldId="336"/>
            <ac:picMk id="9" creationId="{908FD2E2-C128-005D-14D1-39B16154C24C}"/>
          </ac:picMkLst>
        </pc:picChg>
        <pc:picChg chg="add del mod">
          <ac:chgData name="Shihan Lin" userId="517bc9a4-b57e-4436-bb3e-5f7e008e0867" providerId="ADAL" clId="{AFD25962-FDFA-744E-92C0-ADA7518046DC}" dt="2025-03-24T06:23:53.821" v="12668" actId="478"/>
          <ac:picMkLst>
            <pc:docMk/>
            <pc:sldMk cId="2234301514" sldId="336"/>
            <ac:picMk id="11" creationId="{B74BDF10-6A19-55D9-1EED-B35C368BFB66}"/>
          </ac:picMkLst>
        </pc:picChg>
        <pc:picChg chg="add del mod">
          <ac:chgData name="Shihan Lin" userId="517bc9a4-b57e-4436-bb3e-5f7e008e0867" providerId="ADAL" clId="{AFD25962-FDFA-744E-92C0-ADA7518046DC}" dt="2025-03-24T06:23:53.821" v="12668" actId="478"/>
          <ac:picMkLst>
            <pc:docMk/>
            <pc:sldMk cId="2234301514" sldId="336"/>
            <ac:picMk id="16" creationId="{B6F389D5-69A1-EA9D-9D3A-6A9B5F25689D}"/>
          </ac:picMkLst>
        </pc:picChg>
        <pc:picChg chg="add mod modCrop">
          <ac:chgData name="Shihan Lin" userId="517bc9a4-b57e-4436-bb3e-5f7e008e0867" providerId="ADAL" clId="{AFD25962-FDFA-744E-92C0-ADA7518046DC}" dt="2025-03-24T06:46:26.006" v="13274" actId="1036"/>
          <ac:picMkLst>
            <pc:docMk/>
            <pc:sldMk cId="2234301514" sldId="336"/>
            <ac:picMk id="19" creationId="{C58F7E3D-73D5-838C-5A6D-AC1525A37676}"/>
          </ac:picMkLst>
        </pc:picChg>
        <pc:picChg chg="add mod">
          <ac:chgData name="Shihan Lin" userId="517bc9a4-b57e-4436-bb3e-5f7e008e0867" providerId="ADAL" clId="{AFD25962-FDFA-744E-92C0-ADA7518046DC}" dt="2025-03-24T06:46:26.006" v="13274" actId="1036"/>
          <ac:picMkLst>
            <pc:docMk/>
            <pc:sldMk cId="2234301514" sldId="336"/>
            <ac:picMk id="24" creationId="{B47B88BA-D77C-7390-57A2-0B718FD36520}"/>
          </ac:picMkLst>
        </pc:picChg>
        <pc:picChg chg="add mod">
          <ac:chgData name="Shihan Lin" userId="517bc9a4-b57e-4436-bb3e-5f7e008e0867" providerId="ADAL" clId="{AFD25962-FDFA-744E-92C0-ADA7518046DC}" dt="2025-03-24T06:46:26.006" v="13274" actId="1036"/>
          <ac:picMkLst>
            <pc:docMk/>
            <pc:sldMk cId="2234301514" sldId="336"/>
            <ac:picMk id="28" creationId="{8928281F-A642-8A17-BE22-730448E389E6}"/>
          </ac:picMkLst>
        </pc:picChg>
        <pc:picChg chg="mod">
          <ac:chgData name="Shihan Lin" userId="517bc9a4-b57e-4436-bb3e-5f7e008e0867" providerId="ADAL" clId="{AFD25962-FDFA-744E-92C0-ADA7518046DC}" dt="2025-03-24T06:24:01.605" v="12669"/>
          <ac:picMkLst>
            <pc:docMk/>
            <pc:sldMk cId="2234301514" sldId="336"/>
            <ac:picMk id="31" creationId="{1B3BA92B-EC2C-3195-16D0-9478C8A6AD67}"/>
          </ac:picMkLst>
        </pc:picChg>
        <pc:picChg chg="mod">
          <ac:chgData name="Shihan Lin" userId="517bc9a4-b57e-4436-bb3e-5f7e008e0867" providerId="ADAL" clId="{AFD25962-FDFA-744E-92C0-ADA7518046DC}" dt="2025-03-24T06:24:01.605" v="12669"/>
          <ac:picMkLst>
            <pc:docMk/>
            <pc:sldMk cId="2234301514" sldId="336"/>
            <ac:picMk id="37" creationId="{45365794-1EAA-6157-F4EA-54F7F7FB91B4}"/>
          </ac:picMkLst>
        </pc:picChg>
        <pc:cxnChg chg="mod">
          <ac:chgData name="Shihan Lin" userId="517bc9a4-b57e-4436-bb3e-5f7e008e0867" providerId="ADAL" clId="{AFD25962-FDFA-744E-92C0-ADA7518046DC}" dt="2025-03-24T06:36:38.787" v="13004" actId="692"/>
          <ac:cxnSpMkLst>
            <pc:docMk/>
            <pc:sldMk cId="2234301514" sldId="336"/>
            <ac:cxnSpMk id="25" creationId="{F8108CD7-D91B-CB4B-064D-4427C664600F}"/>
          </ac:cxnSpMkLst>
        </pc:cxnChg>
        <pc:cxnChg chg="mod">
          <ac:chgData name="Shihan Lin" userId="517bc9a4-b57e-4436-bb3e-5f7e008e0867" providerId="ADAL" clId="{AFD25962-FDFA-744E-92C0-ADA7518046DC}" dt="2025-03-24T06:36:38.787" v="13004" actId="692"/>
          <ac:cxnSpMkLst>
            <pc:docMk/>
            <pc:sldMk cId="2234301514" sldId="336"/>
            <ac:cxnSpMk id="26" creationId="{63D6233D-2191-1A72-19B8-F0142D6C9853}"/>
          </ac:cxnSpMkLst>
        </pc:cxnChg>
        <pc:cxnChg chg="mod">
          <ac:chgData name="Shihan Lin" userId="517bc9a4-b57e-4436-bb3e-5f7e008e0867" providerId="ADAL" clId="{AFD25962-FDFA-744E-92C0-ADA7518046DC}" dt="2025-03-24T06:36:38.787" v="13004" actId="692"/>
          <ac:cxnSpMkLst>
            <pc:docMk/>
            <pc:sldMk cId="2234301514" sldId="336"/>
            <ac:cxnSpMk id="27" creationId="{DD403143-2085-C519-74F7-F41D91E031D7}"/>
          </ac:cxnSpMkLst>
        </pc:cxnChg>
        <pc:cxnChg chg="mod">
          <ac:chgData name="Shihan Lin" userId="517bc9a4-b57e-4436-bb3e-5f7e008e0867" providerId="ADAL" clId="{AFD25962-FDFA-744E-92C0-ADA7518046DC}" dt="2025-03-24T06:36:38.787" v="13004" actId="692"/>
          <ac:cxnSpMkLst>
            <pc:docMk/>
            <pc:sldMk cId="2234301514" sldId="336"/>
            <ac:cxnSpMk id="34" creationId="{E40B3E24-91DF-25A6-AC7A-255983FB9870}"/>
          </ac:cxnSpMkLst>
        </pc:cxnChg>
      </pc:sldChg>
      <pc:sldChg chg="modSp add mod modShow">
        <pc:chgData name="Shihan Lin" userId="517bc9a4-b57e-4436-bb3e-5f7e008e0867" providerId="ADAL" clId="{AFD25962-FDFA-744E-92C0-ADA7518046DC}" dt="2025-03-24T06:19:35.133" v="12642" actId="729"/>
        <pc:sldMkLst>
          <pc:docMk/>
          <pc:sldMk cId="2770173883" sldId="337"/>
        </pc:sldMkLst>
        <pc:spChg chg="mod">
          <ac:chgData name="Shihan Lin" userId="517bc9a4-b57e-4436-bb3e-5f7e008e0867" providerId="ADAL" clId="{AFD25962-FDFA-744E-92C0-ADA7518046DC}" dt="2025-03-24T06:18:37.698" v="12637" actId="27636"/>
          <ac:spMkLst>
            <pc:docMk/>
            <pc:sldMk cId="2770173883" sldId="337"/>
            <ac:spMk id="2" creationId="{31709BA4-2108-929A-18B6-89761AECE55C}"/>
          </ac:spMkLst>
        </pc:spChg>
      </pc:sldChg>
      <pc:sldChg chg="modSp add mod modShow">
        <pc:chgData name="Shihan Lin" userId="517bc9a4-b57e-4436-bb3e-5f7e008e0867" providerId="ADAL" clId="{AFD25962-FDFA-744E-92C0-ADA7518046DC}" dt="2025-03-24T06:19:41.457" v="12643" actId="729"/>
        <pc:sldMkLst>
          <pc:docMk/>
          <pc:sldMk cId="1341885646" sldId="338"/>
        </pc:sldMkLst>
        <pc:spChg chg="mod">
          <ac:chgData name="Shihan Lin" userId="517bc9a4-b57e-4436-bb3e-5f7e008e0867" providerId="ADAL" clId="{AFD25962-FDFA-744E-92C0-ADA7518046DC}" dt="2025-03-24T06:19:11.483" v="12639" actId="27636"/>
          <ac:spMkLst>
            <pc:docMk/>
            <pc:sldMk cId="1341885646" sldId="338"/>
            <ac:spMk id="2" creationId="{22A4C1EA-379C-E44F-F6A4-9C851F2F6915}"/>
          </ac:spMkLst>
        </pc:spChg>
        <pc:spChg chg="mod">
          <ac:chgData name="Shihan Lin" userId="517bc9a4-b57e-4436-bb3e-5f7e008e0867" providerId="ADAL" clId="{AFD25962-FDFA-744E-92C0-ADA7518046DC}" dt="2025-03-24T06:19:16.164" v="12641" actId="20577"/>
          <ac:spMkLst>
            <pc:docMk/>
            <pc:sldMk cId="1341885646" sldId="338"/>
            <ac:spMk id="3" creationId="{49794630-5129-262D-6494-2328DFDCD9DD}"/>
          </ac:spMkLst>
        </pc:spChg>
      </pc:sldChg>
      <pc:sldChg chg="modSp add mod modAnim modShow">
        <pc:chgData name="Shihan Lin" userId="517bc9a4-b57e-4436-bb3e-5f7e008e0867" providerId="ADAL" clId="{AFD25962-FDFA-744E-92C0-ADA7518046DC}" dt="2025-03-24T06:44:47.757" v="13222" actId="20577"/>
        <pc:sldMkLst>
          <pc:docMk/>
          <pc:sldMk cId="554689920" sldId="339"/>
        </pc:sldMkLst>
        <pc:spChg chg="mod">
          <ac:chgData name="Shihan Lin" userId="517bc9a4-b57e-4436-bb3e-5f7e008e0867" providerId="ADAL" clId="{AFD25962-FDFA-744E-92C0-ADA7518046DC}" dt="2025-03-24T06:43:39.062" v="13185" actId="27636"/>
          <ac:spMkLst>
            <pc:docMk/>
            <pc:sldMk cId="554689920" sldId="339"/>
            <ac:spMk id="2" creationId="{31709BA4-2108-929A-18B6-89761AECE55C}"/>
          </ac:spMkLst>
        </pc:spChg>
        <pc:spChg chg="mod">
          <ac:chgData name="Shihan Lin" userId="517bc9a4-b57e-4436-bb3e-5f7e008e0867" providerId="ADAL" clId="{AFD25962-FDFA-744E-92C0-ADA7518046DC}" dt="2025-03-24T06:44:47.757" v="13222" actId="20577"/>
          <ac:spMkLst>
            <pc:docMk/>
            <pc:sldMk cId="554689920" sldId="339"/>
            <ac:spMk id="3" creationId="{D98D960D-44AD-9DF6-17B8-141B7B763297}"/>
          </ac:spMkLst>
        </pc:spChg>
      </pc:sldChg>
      <pc:sldChg chg="modSp new del mod">
        <pc:chgData name="Shihan Lin" userId="517bc9a4-b57e-4436-bb3e-5f7e008e0867" providerId="ADAL" clId="{AFD25962-FDFA-744E-92C0-ADA7518046DC}" dt="2025-03-24T06:55:36.745" v="13382" actId="2696"/>
        <pc:sldMkLst>
          <pc:docMk/>
          <pc:sldMk cId="1311340503" sldId="340"/>
        </pc:sldMkLst>
        <pc:spChg chg="mod">
          <ac:chgData name="Shihan Lin" userId="517bc9a4-b57e-4436-bb3e-5f7e008e0867" providerId="ADAL" clId="{AFD25962-FDFA-744E-92C0-ADA7518046DC}" dt="2025-03-24T06:54:56.742" v="13323" actId="20577"/>
          <ac:spMkLst>
            <pc:docMk/>
            <pc:sldMk cId="1311340503" sldId="340"/>
            <ac:spMk id="2" creationId="{77362B05-4032-2EAA-B89D-8F7237FA220E}"/>
          </ac:spMkLst>
        </pc:spChg>
        <pc:spChg chg="mod">
          <ac:chgData name="Shihan Lin" userId="517bc9a4-b57e-4436-bb3e-5f7e008e0867" providerId="ADAL" clId="{AFD25962-FDFA-744E-92C0-ADA7518046DC}" dt="2025-03-24T06:55:34.775" v="13381" actId="20577"/>
          <ac:spMkLst>
            <pc:docMk/>
            <pc:sldMk cId="1311340503" sldId="340"/>
            <ac:spMk id="3" creationId="{3A237547-FF91-D89F-3207-6D14AB580F62}"/>
          </ac:spMkLst>
        </pc:spChg>
      </pc:sldChg>
      <pc:sldChg chg="addSp delSp modSp new del mod ord modShow">
        <pc:chgData name="Shihan Lin" userId="517bc9a4-b57e-4436-bb3e-5f7e008e0867" providerId="ADAL" clId="{AFD25962-FDFA-744E-92C0-ADA7518046DC}" dt="2025-03-24T08:15:05.628" v="14126" actId="2696"/>
        <pc:sldMkLst>
          <pc:docMk/>
          <pc:sldMk cId="2220102345" sldId="340"/>
        </pc:sldMkLst>
        <pc:spChg chg="mod">
          <ac:chgData name="Shihan Lin" userId="517bc9a4-b57e-4436-bb3e-5f7e008e0867" providerId="ADAL" clId="{AFD25962-FDFA-744E-92C0-ADA7518046DC}" dt="2025-03-24T08:14:13.805" v="14112" actId="20577"/>
          <ac:spMkLst>
            <pc:docMk/>
            <pc:sldMk cId="2220102345" sldId="340"/>
            <ac:spMk id="2" creationId="{ADB5D2F8-FB8A-A337-4F84-A040D01061D4}"/>
          </ac:spMkLst>
        </pc:spChg>
        <pc:spChg chg="del">
          <ac:chgData name="Shihan Lin" userId="517bc9a4-b57e-4436-bb3e-5f7e008e0867" providerId="ADAL" clId="{AFD25962-FDFA-744E-92C0-ADA7518046DC}" dt="2025-03-24T08:14:25.456" v="14114"/>
          <ac:spMkLst>
            <pc:docMk/>
            <pc:sldMk cId="2220102345" sldId="340"/>
            <ac:spMk id="3" creationId="{14A39B57-C95F-54F8-8B30-B7BA7D269DC4}"/>
          </ac:spMkLst>
        </pc:spChg>
        <pc:picChg chg="add mod modCrop">
          <ac:chgData name="Shihan Lin" userId="517bc9a4-b57e-4436-bb3e-5f7e008e0867" providerId="ADAL" clId="{AFD25962-FDFA-744E-92C0-ADA7518046DC}" dt="2025-03-24T08:14:44.238" v="14122" actId="14100"/>
          <ac:picMkLst>
            <pc:docMk/>
            <pc:sldMk cId="2220102345" sldId="340"/>
            <ac:picMk id="5" creationId="{FEBCEC7B-A295-BA14-44D2-C21B5D73E13C}"/>
          </ac:picMkLst>
        </pc:picChg>
      </pc:sldChg>
      <pc:sldChg chg="add">
        <pc:chgData name="Shihan Lin" userId="517bc9a4-b57e-4436-bb3e-5f7e008e0867" providerId="ADAL" clId="{AFD25962-FDFA-744E-92C0-ADA7518046DC}" dt="2025-03-24T08:15:07.623" v="14127"/>
        <pc:sldMkLst>
          <pc:docMk/>
          <pc:sldMk cId="3582647958" sldId="340"/>
        </pc:sldMkLst>
      </pc:sldChg>
      <pc:sldChg chg="addSp delSp modSp add mod modShow">
        <pc:chgData name="Shihan Lin" userId="517bc9a4-b57e-4436-bb3e-5f7e008e0867" providerId="ADAL" clId="{AFD25962-FDFA-744E-92C0-ADA7518046DC}" dt="2025-03-24T08:56:22.929" v="16082" actId="729"/>
        <pc:sldMkLst>
          <pc:docMk/>
          <pc:sldMk cId="4267529514" sldId="341"/>
        </pc:sldMkLst>
        <pc:spChg chg="mod">
          <ac:chgData name="Shihan Lin" userId="517bc9a4-b57e-4436-bb3e-5f7e008e0867" providerId="ADAL" clId="{AFD25962-FDFA-744E-92C0-ADA7518046DC}" dt="2025-03-24T08:55:39.471" v="16064" actId="20577"/>
          <ac:spMkLst>
            <pc:docMk/>
            <pc:sldMk cId="4267529514" sldId="341"/>
            <ac:spMk id="3" creationId="{CDBAC219-B055-68EA-9BA9-C58BBD111E4F}"/>
          </ac:spMkLst>
        </pc:spChg>
        <pc:spChg chg="mod">
          <ac:chgData name="Shihan Lin" userId="517bc9a4-b57e-4436-bb3e-5f7e008e0867" providerId="ADAL" clId="{AFD25962-FDFA-744E-92C0-ADA7518046DC}" dt="2025-03-24T08:56:10.742" v="16081" actId="1035"/>
          <ac:spMkLst>
            <pc:docMk/>
            <pc:sldMk cId="4267529514" sldId="341"/>
            <ac:spMk id="8" creationId="{B6FD05B1-9C23-46BA-6C82-20DFB103CC4E}"/>
          </ac:spMkLst>
        </pc:spChg>
        <pc:spChg chg="mod">
          <ac:chgData name="Shihan Lin" userId="517bc9a4-b57e-4436-bb3e-5f7e008e0867" providerId="ADAL" clId="{AFD25962-FDFA-744E-92C0-ADA7518046DC}" dt="2025-03-24T08:56:10.742" v="16081" actId="1035"/>
          <ac:spMkLst>
            <pc:docMk/>
            <pc:sldMk cId="4267529514" sldId="341"/>
            <ac:spMk id="9" creationId="{921E94E4-F8B6-2A41-D1AB-13F1B62A825C}"/>
          </ac:spMkLst>
        </pc:spChg>
        <pc:picChg chg="del">
          <ac:chgData name="Shihan Lin" userId="517bc9a4-b57e-4436-bb3e-5f7e008e0867" providerId="ADAL" clId="{AFD25962-FDFA-744E-92C0-ADA7518046DC}" dt="2025-03-24T08:24:39.115" v="14146" actId="478"/>
          <ac:picMkLst>
            <pc:docMk/>
            <pc:sldMk cId="4267529514" sldId="341"/>
            <ac:picMk id="5" creationId="{DDCA9FE9-DF64-C7F6-25AA-85264B3EF90C}"/>
          </ac:picMkLst>
        </pc:picChg>
        <pc:picChg chg="add mod">
          <ac:chgData name="Shihan Lin" userId="517bc9a4-b57e-4436-bb3e-5f7e008e0867" providerId="ADAL" clId="{AFD25962-FDFA-744E-92C0-ADA7518046DC}" dt="2025-03-24T08:56:10.742" v="16081" actId="1035"/>
          <ac:picMkLst>
            <pc:docMk/>
            <pc:sldMk cId="4267529514" sldId="341"/>
            <ac:picMk id="6" creationId="{62BA0102-3FFC-6CA2-399D-33C9256D2971}"/>
          </ac:picMkLst>
        </pc:picChg>
        <pc:picChg chg="del">
          <ac:chgData name="Shihan Lin" userId="517bc9a4-b57e-4436-bb3e-5f7e008e0867" providerId="ADAL" clId="{AFD25962-FDFA-744E-92C0-ADA7518046DC}" dt="2025-03-24T08:25:07.131" v="14153" actId="478"/>
          <ac:picMkLst>
            <pc:docMk/>
            <pc:sldMk cId="4267529514" sldId="341"/>
            <ac:picMk id="7" creationId="{B83C2C02-D5A0-D430-9664-80B76CBD7D05}"/>
          </ac:picMkLst>
        </pc:picChg>
        <pc:picChg chg="add mod">
          <ac:chgData name="Shihan Lin" userId="517bc9a4-b57e-4436-bb3e-5f7e008e0867" providerId="ADAL" clId="{AFD25962-FDFA-744E-92C0-ADA7518046DC}" dt="2025-03-24T08:56:10.742" v="16081" actId="1035"/>
          <ac:picMkLst>
            <pc:docMk/>
            <pc:sldMk cId="4267529514" sldId="341"/>
            <ac:picMk id="11" creationId="{DB820DED-117D-EA3E-3063-E38E98CE7239}"/>
          </ac:picMkLst>
        </pc:picChg>
        <pc:cxnChg chg="add mod">
          <ac:chgData name="Shihan Lin" userId="517bc9a4-b57e-4436-bb3e-5f7e008e0867" providerId="ADAL" clId="{AFD25962-FDFA-744E-92C0-ADA7518046DC}" dt="2025-03-24T08:56:10.742" v="16081" actId="1035"/>
          <ac:cxnSpMkLst>
            <pc:docMk/>
            <pc:sldMk cId="4267529514" sldId="341"/>
            <ac:cxnSpMk id="12" creationId="{A54BFFEC-D896-BCFB-7822-0E7CC9942EB5}"/>
          </ac:cxnSpMkLst>
        </pc:cxnChg>
      </pc:sldChg>
      <pc:sldChg chg="addSp delSp modSp add mod">
        <pc:chgData name="Shihan Lin" userId="517bc9a4-b57e-4436-bb3e-5f7e008e0867" providerId="ADAL" clId="{AFD25962-FDFA-744E-92C0-ADA7518046DC}" dt="2025-03-24T08:36:17.075" v="14809" actId="1076"/>
        <pc:sldMkLst>
          <pc:docMk/>
          <pc:sldMk cId="4218857717" sldId="342"/>
        </pc:sldMkLst>
        <pc:spChg chg="mod">
          <ac:chgData name="Shihan Lin" userId="517bc9a4-b57e-4436-bb3e-5f7e008e0867" providerId="ADAL" clId="{AFD25962-FDFA-744E-92C0-ADA7518046DC}" dt="2025-03-24T08:32:04.753" v="14508" actId="20577"/>
          <ac:spMkLst>
            <pc:docMk/>
            <pc:sldMk cId="4218857717" sldId="342"/>
            <ac:spMk id="3" creationId="{12110822-68E6-2A0D-5501-C983AE3B3042}"/>
          </ac:spMkLst>
        </pc:spChg>
        <pc:picChg chg="del">
          <ac:chgData name="Shihan Lin" userId="517bc9a4-b57e-4436-bb3e-5f7e008e0867" providerId="ADAL" clId="{AFD25962-FDFA-744E-92C0-ADA7518046DC}" dt="2025-03-24T08:29:23.670" v="14201" actId="478"/>
          <ac:picMkLst>
            <pc:docMk/>
            <pc:sldMk cId="4218857717" sldId="342"/>
            <ac:picMk id="5" creationId="{94F11C3E-D937-250D-8931-FA25DC1C6F46}"/>
          </ac:picMkLst>
        </pc:picChg>
        <pc:picChg chg="add mod">
          <ac:chgData name="Shihan Lin" userId="517bc9a4-b57e-4436-bb3e-5f7e008e0867" providerId="ADAL" clId="{AFD25962-FDFA-744E-92C0-ADA7518046DC}" dt="2025-03-24T08:36:17.075" v="14809" actId="1076"/>
          <ac:picMkLst>
            <pc:docMk/>
            <pc:sldMk cId="4218857717" sldId="342"/>
            <ac:picMk id="6" creationId="{25D8C079-6ECB-4F31-0FF1-37F8D6B478CC}"/>
          </ac:picMkLst>
        </pc:picChg>
      </pc:sldChg>
      <pc:sldChg chg="modSp new mod modAnim">
        <pc:chgData name="Shihan Lin" userId="517bc9a4-b57e-4436-bb3e-5f7e008e0867" providerId="ADAL" clId="{AFD25962-FDFA-744E-92C0-ADA7518046DC}" dt="2025-03-24T09:01:22.051" v="16128" actId="27636"/>
        <pc:sldMkLst>
          <pc:docMk/>
          <pc:sldMk cId="1191671470" sldId="343"/>
        </pc:sldMkLst>
        <pc:spChg chg="mod">
          <ac:chgData name="Shihan Lin" userId="517bc9a4-b57e-4436-bb3e-5f7e008e0867" providerId="ADAL" clId="{AFD25962-FDFA-744E-92C0-ADA7518046DC}" dt="2025-03-24T08:33:05.022" v="14521" actId="20577"/>
          <ac:spMkLst>
            <pc:docMk/>
            <pc:sldMk cId="1191671470" sldId="343"/>
            <ac:spMk id="2" creationId="{9D4AA5D5-3700-2EA7-43EE-0CCAB7110652}"/>
          </ac:spMkLst>
        </pc:spChg>
        <pc:spChg chg="mod">
          <ac:chgData name="Shihan Lin" userId="517bc9a4-b57e-4436-bb3e-5f7e008e0867" providerId="ADAL" clId="{AFD25962-FDFA-744E-92C0-ADA7518046DC}" dt="2025-03-24T09:01:22.051" v="16128" actId="27636"/>
          <ac:spMkLst>
            <pc:docMk/>
            <pc:sldMk cId="1191671470" sldId="343"/>
            <ac:spMk id="3" creationId="{646F69BB-C83E-DE99-AD5B-A0E862533894}"/>
          </ac:spMkLst>
        </pc:spChg>
      </pc:sldChg>
      <pc:sldChg chg="addSp delSp modSp new mod modAnim">
        <pc:chgData name="Shihan Lin" userId="517bc9a4-b57e-4436-bb3e-5f7e008e0867" providerId="ADAL" clId="{AFD25962-FDFA-744E-92C0-ADA7518046DC}" dt="2025-03-24T08:48:30.688" v="15941"/>
        <pc:sldMkLst>
          <pc:docMk/>
          <pc:sldMk cId="2591736811" sldId="344"/>
        </pc:sldMkLst>
        <pc:spChg chg="mod">
          <ac:chgData name="Shihan Lin" userId="517bc9a4-b57e-4436-bb3e-5f7e008e0867" providerId="ADAL" clId="{AFD25962-FDFA-744E-92C0-ADA7518046DC}" dt="2025-03-24T08:43:35.301" v="15479" actId="20577"/>
          <ac:spMkLst>
            <pc:docMk/>
            <pc:sldMk cId="2591736811" sldId="344"/>
            <ac:spMk id="2" creationId="{5A2D1293-A06B-2588-FB15-6DEFDEA87D08}"/>
          </ac:spMkLst>
        </pc:spChg>
        <pc:spChg chg="mod">
          <ac:chgData name="Shihan Lin" userId="517bc9a4-b57e-4436-bb3e-5f7e008e0867" providerId="ADAL" clId="{AFD25962-FDFA-744E-92C0-ADA7518046DC}" dt="2025-03-24T08:46:21.337" v="15760" actId="20577"/>
          <ac:spMkLst>
            <pc:docMk/>
            <pc:sldMk cId="2591736811" sldId="344"/>
            <ac:spMk id="3" creationId="{526B2BE2-98FF-1CC0-8A4C-A580DB757511}"/>
          </ac:spMkLst>
        </pc:spChg>
        <pc:spChg chg="add del mod">
          <ac:chgData name="Shihan Lin" userId="517bc9a4-b57e-4436-bb3e-5f7e008e0867" providerId="ADAL" clId="{AFD25962-FDFA-744E-92C0-ADA7518046DC}" dt="2025-03-24T08:47:10.136" v="15846" actId="478"/>
          <ac:spMkLst>
            <pc:docMk/>
            <pc:sldMk cId="2591736811" sldId="344"/>
            <ac:spMk id="4" creationId="{ACE3D384-A7AA-9AB7-51F6-2915DFD9FF9F}"/>
          </ac:spMkLst>
        </pc:spChg>
        <pc:spChg chg="add mod">
          <ac:chgData name="Shihan Lin" userId="517bc9a4-b57e-4436-bb3e-5f7e008e0867" providerId="ADAL" clId="{AFD25962-FDFA-744E-92C0-ADA7518046DC}" dt="2025-03-24T08:48:24.663" v="15940" actId="1076"/>
          <ac:spMkLst>
            <pc:docMk/>
            <pc:sldMk cId="2591736811" sldId="344"/>
            <ac:spMk id="5" creationId="{04FE6F6C-2317-CEB4-ABCA-6ADE19C820D7}"/>
          </ac:spMkLst>
        </pc:spChg>
      </pc:sldChg>
      <pc:sldChg chg="modSp add mod">
        <pc:chgData name="Shihan Lin" userId="517bc9a4-b57e-4436-bb3e-5f7e008e0867" providerId="ADAL" clId="{AFD25962-FDFA-744E-92C0-ADA7518046DC}" dt="2025-03-24T16:38:24.715" v="16350" actId="113"/>
        <pc:sldMkLst>
          <pc:docMk/>
          <pc:sldMk cId="593866554" sldId="345"/>
        </pc:sldMkLst>
        <pc:spChg chg="mod">
          <ac:chgData name="Shihan Lin" userId="517bc9a4-b57e-4436-bb3e-5f7e008e0867" providerId="ADAL" clId="{AFD25962-FDFA-744E-92C0-ADA7518046DC}" dt="2025-03-24T16:38:24.715" v="16350" actId="113"/>
          <ac:spMkLst>
            <pc:docMk/>
            <pc:sldMk cId="593866554" sldId="345"/>
            <ac:spMk id="3" creationId="{87F15836-628E-500A-4511-62697DF1E142}"/>
          </ac:spMkLst>
        </pc:spChg>
      </pc:sldChg>
      <pc:sldChg chg="modSp add mod">
        <pc:chgData name="Shihan Lin" userId="517bc9a4-b57e-4436-bb3e-5f7e008e0867" providerId="ADAL" clId="{AFD25962-FDFA-744E-92C0-ADA7518046DC}" dt="2025-03-24T16:38:56.735" v="16354" actId="113"/>
        <pc:sldMkLst>
          <pc:docMk/>
          <pc:sldMk cId="1303938196" sldId="346"/>
        </pc:sldMkLst>
        <pc:spChg chg="mod">
          <ac:chgData name="Shihan Lin" userId="517bc9a4-b57e-4436-bb3e-5f7e008e0867" providerId="ADAL" clId="{AFD25962-FDFA-744E-92C0-ADA7518046DC}" dt="2025-03-24T16:38:56.735" v="16354" actId="113"/>
          <ac:spMkLst>
            <pc:docMk/>
            <pc:sldMk cId="1303938196" sldId="346"/>
            <ac:spMk id="3" creationId="{1E42E237-BB21-9CA6-AD33-564680012AF3}"/>
          </ac:spMkLst>
        </pc:spChg>
      </pc:sldChg>
    </pc:docChg>
  </pc:docChgLst>
  <pc:docChgLst>
    <pc:chgData name="Shihan Lin" userId="517bc9a4-b57e-4436-bb3e-5f7e008e0867" providerId="ADAL" clId="{9E360A91-9316-4A4B-8A05-BFBCBFD10F59}"/>
    <pc:docChg chg="undo redo custSel modSld">
      <pc:chgData name="Shihan Lin" userId="517bc9a4-b57e-4436-bb3e-5f7e008e0867" providerId="ADAL" clId="{9E360A91-9316-4A4B-8A05-BFBCBFD10F59}" dt="2025-03-25T15:58:12.805" v="6442"/>
      <pc:docMkLst>
        <pc:docMk/>
      </pc:docMkLst>
      <pc:sldChg chg="modNotesTx">
        <pc:chgData name="Shihan Lin" userId="517bc9a4-b57e-4436-bb3e-5f7e008e0867" providerId="ADAL" clId="{9E360A91-9316-4A4B-8A05-BFBCBFD10F59}" dt="2025-03-25T04:57:27.730" v="5038" actId="20577"/>
        <pc:sldMkLst>
          <pc:docMk/>
          <pc:sldMk cId="640887936" sldId="261"/>
        </pc:sldMkLst>
      </pc:sldChg>
      <pc:sldChg chg="addSp delSp modSp mod delAnim modAnim modNotesTx">
        <pc:chgData name="Shihan Lin" userId="517bc9a4-b57e-4436-bb3e-5f7e008e0867" providerId="ADAL" clId="{9E360A91-9316-4A4B-8A05-BFBCBFD10F59}" dt="2025-03-25T06:39:59.596" v="6298" actId="20577"/>
        <pc:sldMkLst>
          <pc:docMk/>
          <pc:sldMk cId="3950021139" sldId="278"/>
        </pc:sldMkLst>
        <pc:spChg chg="mod">
          <ac:chgData name="Shihan Lin" userId="517bc9a4-b57e-4436-bb3e-5f7e008e0867" providerId="ADAL" clId="{9E360A91-9316-4A4B-8A05-BFBCBFD10F59}" dt="2025-03-25T06:39:59.596" v="6298" actId="20577"/>
          <ac:spMkLst>
            <pc:docMk/>
            <pc:sldMk cId="3950021139" sldId="278"/>
            <ac:spMk id="2" creationId="{7D772429-8FF0-7FBE-9BF4-7A3F55585C28}"/>
          </ac:spMkLst>
        </pc:spChg>
        <pc:spChg chg="mod">
          <ac:chgData name="Shihan Lin" userId="517bc9a4-b57e-4436-bb3e-5f7e008e0867" providerId="ADAL" clId="{9E360A91-9316-4A4B-8A05-BFBCBFD10F59}" dt="2025-03-25T05:41:55.566" v="5358" actId="20577"/>
          <ac:spMkLst>
            <pc:docMk/>
            <pc:sldMk cId="3950021139" sldId="278"/>
            <ac:spMk id="3" creationId="{F69521E4-62CD-E2CB-8F89-B2CB820B0A61}"/>
          </ac:spMkLst>
        </pc:spChg>
        <pc:spChg chg="add mod">
          <ac:chgData name="Shihan Lin" userId="517bc9a4-b57e-4436-bb3e-5f7e008e0867" providerId="ADAL" clId="{9E360A91-9316-4A4B-8A05-BFBCBFD10F59}" dt="2025-03-25T03:45:06.170" v="2005" actId="767"/>
          <ac:spMkLst>
            <pc:docMk/>
            <pc:sldMk cId="3950021139" sldId="278"/>
            <ac:spMk id="5" creationId="{232409E6-9BD1-C8B4-8ED9-5ABA9A1BC551}"/>
          </ac:spMkLst>
        </pc:spChg>
        <pc:picChg chg="add mod">
          <ac:chgData name="Shihan Lin" userId="517bc9a4-b57e-4436-bb3e-5f7e008e0867" providerId="ADAL" clId="{9E360A91-9316-4A4B-8A05-BFBCBFD10F59}" dt="2025-03-25T03:47:13.440" v="2014" actId="1076"/>
          <ac:picMkLst>
            <pc:docMk/>
            <pc:sldMk cId="3950021139" sldId="278"/>
            <ac:picMk id="7" creationId="{9D37ECC0-EEF5-3928-65EB-BB1A525C9296}"/>
          </ac:picMkLst>
        </pc:picChg>
        <pc:picChg chg="del mod">
          <ac:chgData name="Shihan Lin" userId="517bc9a4-b57e-4436-bb3e-5f7e008e0867" providerId="ADAL" clId="{9E360A91-9316-4A4B-8A05-BFBCBFD10F59}" dt="2025-03-25T03:46:54.144" v="2007" actId="478"/>
          <ac:picMkLst>
            <pc:docMk/>
            <pc:sldMk cId="3950021139" sldId="278"/>
            <ac:picMk id="11" creationId="{7DD6D766-B70B-07E8-4CE6-7A79CF8AA9B2}"/>
          </ac:picMkLst>
        </pc:picChg>
      </pc:sldChg>
      <pc:sldChg chg="addSp modSp mod modAnim">
        <pc:chgData name="Shihan Lin" userId="517bc9a4-b57e-4436-bb3e-5f7e008e0867" providerId="ADAL" clId="{9E360A91-9316-4A4B-8A05-BFBCBFD10F59}" dt="2025-03-25T15:04:19.524" v="6441"/>
        <pc:sldMkLst>
          <pc:docMk/>
          <pc:sldMk cId="2621517118" sldId="279"/>
        </pc:sldMkLst>
        <pc:spChg chg="mod">
          <ac:chgData name="Shihan Lin" userId="517bc9a4-b57e-4436-bb3e-5f7e008e0867" providerId="ADAL" clId="{9E360A91-9316-4A4B-8A05-BFBCBFD10F59}" dt="2025-03-25T15:03:53.769" v="6438" actId="164"/>
          <ac:spMkLst>
            <pc:docMk/>
            <pc:sldMk cId="2621517118" sldId="279"/>
            <ac:spMk id="18" creationId="{7EB47CC1-624B-464A-B3E0-B8498E188DE0}"/>
          </ac:spMkLst>
        </pc:spChg>
        <pc:spChg chg="mod">
          <ac:chgData name="Shihan Lin" userId="517bc9a4-b57e-4436-bb3e-5f7e008e0867" providerId="ADAL" clId="{9E360A91-9316-4A4B-8A05-BFBCBFD10F59}" dt="2025-03-25T15:03:53.769" v="6438" actId="164"/>
          <ac:spMkLst>
            <pc:docMk/>
            <pc:sldMk cId="2621517118" sldId="279"/>
            <ac:spMk id="19" creationId="{036E9248-1672-0847-B0FB-291DF0642556}"/>
          </ac:spMkLst>
        </pc:spChg>
        <pc:spChg chg="mod">
          <ac:chgData name="Shihan Lin" userId="517bc9a4-b57e-4436-bb3e-5f7e008e0867" providerId="ADAL" clId="{9E360A91-9316-4A4B-8A05-BFBCBFD10F59}" dt="2025-03-25T06:23:49.526" v="5422" actId="1035"/>
          <ac:spMkLst>
            <pc:docMk/>
            <pc:sldMk cId="2621517118" sldId="279"/>
            <ac:spMk id="24" creationId="{BAF675B5-67DB-A84F-9424-8CB7CC6CCDAA}"/>
          </ac:spMkLst>
        </pc:spChg>
        <pc:spChg chg="mod">
          <ac:chgData name="Shihan Lin" userId="517bc9a4-b57e-4436-bb3e-5f7e008e0867" providerId="ADAL" clId="{9E360A91-9316-4A4B-8A05-BFBCBFD10F59}" dt="2025-03-25T06:23:49.526" v="5422" actId="1035"/>
          <ac:spMkLst>
            <pc:docMk/>
            <pc:sldMk cId="2621517118" sldId="279"/>
            <ac:spMk id="26" creationId="{4B3B82F4-6E07-6A40-972B-59E5FEDBE2BC}"/>
          </ac:spMkLst>
        </pc:spChg>
        <pc:spChg chg="mod">
          <ac:chgData name="Shihan Lin" userId="517bc9a4-b57e-4436-bb3e-5f7e008e0867" providerId="ADAL" clId="{9E360A91-9316-4A4B-8A05-BFBCBFD10F59}" dt="2025-03-25T06:23:49.526" v="5422" actId="1035"/>
          <ac:spMkLst>
            <pc:docMk/>
            <pc:sldMk cId="2621517118" sldId="279"/>
            <ac:spMk id="28" creationId="{32D0A6D5-4E74-244E-9661-B12AF64E0DC5}"/>
          </ac:spMkLst>
        </pc:spChg>
        <pc:spChg chg="mod">
          <ac:chgData name="Shihan Lin" userId="517bc9a4-b57e-4436-bb3e-5f7e008e0867" providerId="ADAL" clId="{9E360A91-9316-4A4B-8A05-BFBCBFD10F59}" dt="2025-03-25T15:03:53.769" v="6438" actId="164"/>
          <ac:spMkLst>
            <pc:docMk/>
            <pc:sldMk cId="2621517118" sldId="279"/>
            <ac:spMk id="29" creationId="{557619F9-34BC-124F-BF57-6858E9984F21}"/>
          </ac:spMkLst>
        </pc:spChg>
        <pc:grpChg chg="add mod">
          <ac:chgData name="Shihan Lin" userId="517bc9a4-b57e-4436-bb3e-5f7e008e0867" providerId="ADAL" clId="{9E360A91-9316-4A4B-8A05-BFBCBFD10F59}" dt="2025-03-25T15:03:53.769" v="6438" actId="164"/>
          <ac:grpSpMkLst>
            <pc:docMk/>
            <pc:sldMk cId="2621517118" sldId="279"/>
            <ac:grpSpMk id="5" creationId="{06A196CF-2C62-1708-C455-993F13C995DD}"/>
          </ac:grpSpMkLst>
        </pc:grpChg>
        <pc:grpChg chg="mod">
          <ac:chgData name="Shihan Lin" userId="517bc9a4-b57e-4436-bb3e-5f7e008e0867" providerId="ADAL" clId="{9E360A91-9316-4A4B-8A05-BFBCBFD10F59}" dt="2025-03-25T15:03:53.769" v="6438" actId="164"/>
          <ac:grpSpMkLst>
            <pc:docMk/>
            <pc:sldMk cId="2621517118" sldId="279"/>
            <ac:grpSpMk id="20" creationId="{ACD609D2-3FA9-CC4A-BDEC-ECDC5B6670BB}"/>
          </ac:grpSpMkLst>
        </pc:grpChg>
        <pc:grpChg chg="mod">
          <ac:chgData name="Shihan Lin" userId="517bc9a4-b57e-4436-bb3e-5f7e008e0867" providerId="ADAL" clId="{9E360A91-9316-4A4B-8A05-BFBCBFD10F59}" dt="2025-03-25T15:03:53.769" v="6438" actId="164"/>
          <ac:grpSpMkLst>
            <pc:docMk/>
            <pc:sldMk cId="2621517118" sldId="279"/>
            <ac:grpSpMk id="21" creationId="{A0455FBB-98B5-7D4A-81B0-46926E0D4F4F}"/>
          </ac:grpSpMkLst>
        </pc:grpChg>
        <pc:grpChg chg="mod">
          <ac:chgData name="Shihan Lin" userId="517bc9a4-b57e-4436-bb3e-5f7e008e0867" providerId="ADAL" clId="{9E360A91-9316-4A4B-8A05-BFBCBFD10F59}" dt="2025-03-25T15:03:53.769" v="6438" actId="164"/>
          <ac:grpSpMkLst>
            <pc:docMk/>
            <pc:sldMk cId="2621517118" sldId="279"/>
            <ac:grpSpMk id="22" creationId="{B18554CE-D9D5-E843-A667-B6560E7D0CAB}"/>
          </ac:grpSpMkLst>
        </pc:grpChg>
        <pc:cxnChg chg="mod">
          <ac:chgData name="Shihan Lin" userId="517bc9a4-b57e-4436-bb3e-5f7e008e0867" providerId="ADAL" clId="{9E360A91-9316-4A4B-8A05-BFBCBFD10F59}" dt="2025-03-25T06:23:49.526" v="5422" actId="1035"/>
          <ac:cxnSpMkLst>
            <pc:docMk/>
            <pc:sldMk cId="2621517118" sldId="279"/>
            <ac:cxnSpMk id="23" creationId="{9529C1C4-DC36-0746-9107-3DF6D905CBFF}"/>
          </ac:cxnSpMkLst>
        </pc:cxnChg>
      </pc:sldChg>
      <pc:sldChg chg="modSp mod">
        <pc:chgData name="Shihan Lin" userId="517bc9a4-b57e-4436-bb3e-5f7e008e0867" providerId="ADAL" clId="{9E360A91-9316-4A4B-8A05-BFBCBFD10F59}" dt="2025-03-25T06:25:51.351" v="5429" actId="20577"/>
        <pc:sldMkLst>
          <pc:docMk/>
          <pc:sldMk cId="1412693098" sldId="288"/>
        </pc:sldMkLst>
        <pc:spChg chg="mod">
          <ac:chgData name="Shihan Lin" userId="517bc9a4-b57e-4436-bb3e-5f7e008e0867" providerId="ADAL" clId="{9E360A91-9316-4A4B-8A05-BFBCBFD10F59}" dt="2025-03-25T06:25:51.351" v="5429" actId="20577"/>
          <ac:spMkLst>
            <pc:docMk/>
            <pc:sldMk cId="1412693098" sldId="288"/>
            <ac:spMk id="7" creationId="{9BC051F7-1F38-C34F-8ECB-81E920641E12}"/>
          </ac:spMkLst>
        </pc:spChg>
      </pc:sldChg>
      <pc:sldChg chg="modNotesTx">
        <pc:chgData name="Shihan Lin" userId="517bc9a4-b57e-4436-bb3e-5f7e008e0867" providerId="ADAL" clId="{9E360A91-9316-4A4B-8A05-BFBCBFD10F59}" dt="2025-03-25T06:25:11.420" v="5424" actId="20577"/>
        <pc:sldMkLst>
          <pc:docMk/>
          <pc:sldMk cId="2886758522" sldId="290"/>
        </pc:sldMkLst>
      </pc:sldChg>
      <pc:sldChg chg="modSp mod">
        <pc:chgData name="Shihan Lin" userId="517bc9a4-b57e-4436-bb3e-5f7e008e0867" providerId="ADAL" clId="{9E360A91-9316-4A4B-8A05-BFBCBFD10F59}" dt="2025-03-25T15:02:31.271" v="6432" actId="20577"/>
        <pc:sldMkLst>
          <pc:docMk/>
          <pc:sldMk cId="1157665934" sldId="291"/>
        </pc:sldMkLst>
        <pc:graphicFrameChg chg="modGraphic">
          <ac:chgData name="Shihan Lin" userId="517bc9a4-b57e-4436-bb3e-5f7e008e0867" providerId="ADAL" clId="{9E360A91-9316-4A4B-8A05-BFBCBFD10F59}" dt="2025-03-25T15:02:31.271" v="6432" actId="20577"/>
          <ac:graphicFrameMkLst>
            <pc:docMk/>
            <pc:sldMk cId="1157665934" sldId="291"/>
            <ac:graphicFrameMk id="4" creationId="{04468A72-DDDA-A2BA-53B6-0539CA91E387}"/>
          </ac:graphicFrameMkLst>
        </pc:graphicFrameChg>
      </pc:sldChg>
      <pc:sldChg chg="modSp mod">
        <pc:chgData name="Shihan Lin" userId="517bc9a4-b57e-4436-bb3e-5f7e008e0867" providerId="ADAL" clId="{9E360A91-9316-4A4B-8A05-BFBCBFD10F59}" dt="2025-03-25T15:02:38.813" v="6437" actId="313"/>
        <pc:sldMkLst>
          <pc:docMk/>
          <pc:sldMk cId="1524606577" sldId="293"/>
        </pc:sldMkLst>
        <pc:graphicFrameChg chg="modGraphic">
          <ac:chgData name="Shihan Lin" userId="517bc9a4-b57e-4436-bb3e-5f7e008e0867" providerId="ADAL" clId="{9E360A91-9316-4A4B-8A05-BFBCBFD10F59}" dt="2025-03-25T15:02:38.813" v="6437" actId="313"/>
          <ac:graphicFrameMkLst>
            <pc:docMk/>
            <pc:sldMk cId="1524606577" sldId="293"/>
            <ac:graphicFrameMk id="4" creationId="{04468A72-DDDA-A2BA-53B6-0539CA91E387}"/>
          </ac:graphicFrameMkLst>
        </pc:graphicFrameChg>
      </pc:sldChg>
      <pc:sldChg chg="modSp modAnim">
        <pc:chgData name="Shihan Lin" userId="517bc9a4-b57e-4436-bb3e-5f7e008e0867" providerId="ADAL" clId="{9E360A91-9316-4A4B-8A05-BFBCBFD10F59}" dt="2025-03-25T02:54:51.329" v="1782"/>
        <pc:sldMkLst>
          <pc:docMk/>
          <pc:sldMk cId="642714602" sldId="306"/>
        </pc:sldMkLst>
        <pc:spChg chg="mod">
          <ac:chgData name="Shihan Lin" userId="517bc9a4-b57e-4436-bb3e-5f7e008e0867" providerId="ADAL" clId="{9E360A91-9316-4A4B-8A05-BFBCBFD10F59}" dt="2025-03-25T02:54:24.842" v="1781" actId="20577"/>
          <ac:spMkLst>
            <pc:docMk/>
            <pc:sldMk cId="642714602" sldId="306"/>
            <ac:spMk id="3" creationId="{163BFFAB-667E-784D-8AFF-A27829D12E44}"/>
          </ac:spMkLst>
        </pc:spChg>
      </pc:sldChg>
      <pc:sldChg chg="modSp modAnim">
        <pc:chgData name="Shihan Lin" userId="517bc9a4-b57e-4436-bb3e-5f7e008e0867" providerId="ADAL" clId="{9E360A91-9316-4A4B-8A05-BFBCBFD10F59}" dt="2025-03-25T06:34:29.835" v="6100" actId="20577"/>
        <pc:sldMkLst>
          <pc:docMk/>
          <pc:sldMk cId="3420170157" sldId="313"/>
        </pc:sldMkLst>
        <pc:spChg chg="mod">
          <ac:chgData name="Shihan Lin" userId="517bc9a4-b57e-4436-bb3e-5f7e008e0867" providerId="ADAL" clId="{9E360A91-9316-4A4B-8A05-BFBCBFD10F59}" dt="2025-03-25T06:33:29.861" v="6065" actId="20577"/>
          <ac:spMkLst>
            <pc:docMk/>
            <pc:sldMk cId="3420170157" sldId="313"/>
            <ac:spMk id="3" creationId="{2DFBA99F-B89A-2A35-1E35-3B7A2496B7A2}"/>
          </ac:spMkLst>
        </pc:spChg>
      </pc:sldChg>
      <pc:sldChg chg="modNotesTx">
        <pc:chgData name="Shihan Lin" userId="517bc9a4-b57e-4436-bb3e-5f7e008e0867" providerId="ADAL" clId="{9E360A91-9316-4A4B-8A05-BFBCBFD10F59}" dt="2025-03-25T06:28:28.124" v="5571" actId="20577"/>
        <pc:sldMkLst>
          <pc:docMk/>
          <pc:sldMk cId="651874667" sldId="314"/>
        </pc:sldMkLst>
      </pc:sldChg>
      <pc:sldChg chg="modNotesTx">
        <pc:chgData name="Shihan Lin" userId="517bc9a4-b57e-4436-bb3e-5f7e008e0867" providerId="ADAL" clId="{9E360A91-9316-4A4B-8A05-BFBCBFD10F59}" dt="2025-03-25T06:31:15.439" v="6056" actId="20577"/>
        <pc:sldMkLst>
          <pc:docMk/>
          <pc:sldMk cId="1183152414" sldId="315"/>
        </pc:sldMkLst>
      </pc:sldChg>
      <pc:sldChg chg="modSp mod">
        <pc:chgData name="Shihan Lin" userId="517bc9a4-b57e-4436-bb3e-5f7e008e0867" providerId="ADAL" clId="{9E360A91-9316-4A4B-8A05-BFBCBFD10F59}" dt="2025-03-25T06:36:48.586" v="6108" actId="1037"/>
        <pc:sldMkLst>
          <pc:docMk/>
          <pc:sldMk cId="1792828155" sldId="321"/>
        </pc:sldMkLst>
        <pc:spChg chg="mod">
          <ac:chgData name="Shihan Lin" userId="517bc9a4-b57e-4436-bb3e-5f7e008e0867" providerId="ADAL" clId="{9E360A91-9316-4A4B-8A05-BFBCBFD10F59}" dt="2025-03-25T06:36:48.586" v="6108" actId="1037"/>
          <ac:spMkLst>
            <pc:docMk/>
            <pc:sldMk cId="1792828155" sldId="321"/>
            <ac:spMk id="10" creationId="{4EF96424-0C80-934A-9335-287B4D49E814}"/>
          </ac:spMkLst>
        </pc:spChg>
        <pc:spChg chg="mod">
          <ac:chgData name="Shihan Lin" userId="517bc9a4-b57e-4436-bb3e-5f7e008e0867" providerId="ADAL" clId="{9E360A91-9316-4A4B-8A05-BFBCBFD10F59}" dt="2025-03-25T06:36:44.035" v="6107" actId="1038"/>
          <ac:spMkLst>
            <pc:docMk/>
            <pc:sldMk cId="1792828155" sldId="321"/>
            <ac:spMk id="13" creationId="{F845AACC-4289-B8E5-7E35-405997BDDFC6}"/>
          </ac:spMkLst>
        </pc:spChg>
        <pc:picChg chg="mod">
          <ac:chgData name="Shihan Lin" userId="517bc9a4-b57e-4436-bb3e-5f7e008e0867" providerId="ADAL" clId="{9E360A91-9316-4A4B-8A05-BFBCBFD10F59}" dt="2025-03-25T06:36:44.035" v="6107" actId="1038"/>
          <ac:picMkLst>
            <pc:docMk/>
            <pc:sldMk cId="1792828155" sldId="321"/>
            <ac:picMk id="4" creationId="{77BF4700-48A1-3C16-F07A-9840A31E456B}"/>
          </ac:picMkLst>
        </pc:picChg>
      </pc:sldChg>
      <pc:sldChg chg="modSp modAnim modNotesTx">
        <pc:chgData name="Shihan Lin" userId="517bc9a4-b57e-4436-bb3e-5f7e008e0867" providerId="ADAL" clId="{9E360A91-9316-4A4B-8A05-BFBCBFD10F59}" dt="2025-03-25T06:39:13.519" v="6268" actId="20577"/>
        <pc:sldMkLst>
          <pc:docMk/>
          <pc:sldMk cId="501855061" sldId="323"/>
        </pc:sldMkLst>
        <pc:spChg chg="mod">
          <ac:chgData name="Shihan Lin" userId="517bc9a4-b57e-4436-bb3e-5f7e008e0867" providerId="ADAL" clId="{9E360A91-9316-4A4B-8A05-BFBCBFD10F59}" dt="2025-03-25T06:37:46.607" v="6112"/>
          <ac:spMkLst>
            <pc:docMk/>
            <pc:sldMk cId="501855061" sldId="323"/>
            <ac:spMk id="3" creationId="{A3816EE2-E5FA-ADC7-A74F-855DB55428C7}"/>
          </ac:spMkLst>
        </pc:spChg>
      </pc:sldChg>
      <pc:sldChg chg="modSp modAnim">
        <pc:chgData name="Shihan Lin" userId="517bc9a4-b57e-4436-bb3e-5f7e008e0867" providerId="ADAL" clId="{9E360A91-9316-4A4B-8A05-BFBCBFD10F59}" dt="2025-03-25T03:59:13.425" v="2516" actId="20577"/>
        <pc:sldMkLst>
          <pc:docMk/>
          <pc:sldMk cId="2667955656" sldId="326"/>
        </pc:sldMkLst>
        <pc:spChg chg="mod">
          <ac:chgData name="Shihan Lin" userId="517bc9a4-b57e-4436-bb3e-5f7e008e0867" providerId="ADAL" clId="{9E360A91-9316-4A4B-8A05-BFBCBFD10F59}" dt="2025-03-25T03:59:10.292" v="2514" actId="20577"/>
          <ac:spMkLst>
            <pc:docMk/>
            <pc:sldMk cId="2667955656" sldId="326"/>
            <ac:spMk id="13" creationId="{37689AF5-753A-134A-77C6-302F880AEE7C}"/>
          </ac:spMkLst>
        </pc:spChg>
        <pc:spChg chg="mod">
          <ac:chgData name="Shihan Lin" userId="517bc9a4-b57e-4436-bb3e-5f7e008e0867" providerId="ADAL" clId="{9E360A91-9316-4A4B-8A05-BFBCBFD10F59}" dt="2025-03-25T03:59:13.425" v="2516" actId="20577"/>
          <ac:spMkLst>
            <pc:docMk/>
            <pc:sldMk cId="2667955656" sldId="326"/>
            <ac:spMk id="16" creationId="{9C745E66-0910-EBBA-8422-6C0EF0578699}"/>
          </ac:spMkLst>
        </pc:spChg>
      </pc:sldChg>
      <pc:sldChg chg="addSp modSp mod modAnim modNotesTx">
        <pc:chgData name="Shihan Lin" userId="517bc9a4-b57e-4436-bb3e-5f7e008e0867" providerId="ADAL" clId="{9E360A91-9316-4A4B-8A05-BFBCBFD10F59}" dt="2025-03-25T06:40:26.255" v="6311" actId="20577"/>
        <pc:sldMkLst>
          <pc:docMk/>
          <pc:sldMk cId="1303181324" sldId="327"/>
        </pc:sldMkLst>
        <pc:spChg chg="add mod">
          <ac:chgData name="Shihan Lin" userId="517bc9a4-b57e-4436-bb3e-5f7e008e0867" providerId="ADAL" clId="{9E360A91-9316-4A4B-8A05-BFBCBFD10F59}" dt="2025-03-25T01:12:38.375" v="252" actId="14100"/>
          <ac:spMkLst>
            <pc:docMk/>
            <pc:sldMk cId="1303181324" sldId="327"/>
            <ac:spMk id="18" creationId="{F9FF4A29-6276-AC81-C1FE-BF15342D9304}"/>
          </ac:spMkLst>
        </pc:spChg>
        <pc:spChg chg="add mod">
          <ac:chgData name="Shihan Lin" userId="517bc9a4-b57e-4436-bb3e-5f7e008e0867" providerId="ADAL" clId="{9E360A91-9316-4A4B-8A05-BFBCBFD10F59}" dt="2025-03-25T01:13:03.717" v="260" actId="1076"/>
          <ac:spMkLst>
            <pc:docMk/>
            <pc:sldMk cId="1303181324" sldId="327"/>
            <ac:spMk id="19" creationId="{5352AF9D-B199-7A0C-BED8-E5E8853F3F05}"/>
          </ac:spMkLst>
        </pc:spChg>
        <pc:picChg chg="add mod">
          <ac:chgData name="Shihan Lin" userId="517bc9a4-b57e-4436-bb3e-5f7e008e0867" providerId="ADAL" clId="{9E360A91-9316-4A4B-8A05-BFBCBFD10F59}" dt="2025-03-25T01:15:28.965" v="279" actId="14100"/>
          <ac:picMkLst>
            <pc:docMk/>
            <pc:sldMk cId="1303181324" sldId="327"/>
            <ac:picMk id="17" creationId="{C11F605B-B4F6-7745-DA41-2153EA0B81E4}"/>
          </ac:picMkLst>
        </pc:picChg>
      </pc:sldChg>
      <pc:sldChg chg="modNotesTx">
        <pc:chgData name="Shihan Lin" userId="517bc9a4-b57e-4436-bb3e-5f7e008e0867" providerId="ADAL" clId="{9E360A91-9316-4A4B-8A05-BFBCBFD10F59}" dt="2025-03-25T03:51:27.939" v="2500" actId="20577"/>
        <pc:sldMkLst>
          <pc:docMk/>
          <pc:sldMk cId="611102586" sldId="330"/>
        </pc:sldMkLst>
      </pc:sldChg>
      <pc:sldChg chg="addSp modSp mod modAnim modNotesTx">
        <pc:chgData name="Shihan Lin" userId="517bc9a4-b57e-4436-bb3e-5f7e008e0867" providerId="ADAL" clId="{9E360A91-9316-4A4B-8A05-BFBCBFD10F59}" dt="2025-03-25T06:39:45.953" v="6283" actId="20577"/>
        <pc:sldMkLst>
          <pc:docMk/>
          <pc:sldMk cId="898042458" sldId="331"/>
        </pc:sldMkLst>
        <pc:spChg chg="mod">
          <ac:chgData name="Shihan Lin" userId="517bc9a4-b57e-4436-bb3e-5f7e008e0867" providerId="ADAL" clId="{9E360A91-9316-4A4B-8A05-BFBCBFD10F59}" dt="2025-03-25T06:39:45.953" v="6283" actId="20577"/>
          <ac:spMkLst>
            <pc:docMk/>
            <pc:sldMk cId="898042458" sldId="331"/>
            <ac:spMk id="2" creationId="{B8C9B3B0-1F35-E82D-CBD4-4A51914A03A5}"/>
          </ac:spMkLst>
        </pc:spChg>
        <pc:spChg chg="mod">
          <ac:chgData name="Shihan Lin" userId="517bc9a4-b57e-4436-bb3e-5f7e008e0867" providerId="ADAL" clId="{9E360A91-9316-4A4B-8A05-BFBCBFD10F59}" dt="2025-03-25T05:21:50.337" v="5057" actId="1035"/>
          <ac:spMkLst>
            <pc:docMk/>
            <pc:sldMk cId="898042458" sldId="331"/>
            <ac:spMk id="3" creationId="{A44EA1D6-29D3-0432-9FBC-9A3333644FA6}"/>
          </ac:spMkLst>
        </pc:spChg>
        <pc:spChg chg="mod">
          <ac:chgData name="Shihan Lin" userId="517bc9a4-b57e-4436-bb3e-5f7e008e0867" providerId="ADAL" clId="{9E360A91-9316-4A4B-8A05-BFBCBFD10F59}" dt="2025-03-25T05:21:37.779" v="5053" actId="1035"/>
          <ac:spMkLst>
            <pc:docMk/>
            <pc:sldMk cId="898042458" sldId="331"/>
            <ac:spMk id="5" creationId="{F598FDFA-692C-5ED1-98F1-30F9ED6EF8C6}"/>
          </ac:spMkLst>
        </pc:spChg>
        <pc:spChg chg="mod">
          <ac:chgData name="Shihan Lin" userId="517bc9a4-b57e-4436-bb3e-5f7e008e0867" providerId="ADAL" clId="{9E360A91-9316-4A4B-8A05-BFBCBFD10F59}" dt="2025-03-25T05:45:10.234" v="5395" actId="20577"/>
          <ac:spMkLst>
            <pc:docMk/>
            <pc:sldMk cId="898042458" sldId="331"/>
            <ac:spMk id="6" creationId="{A09A1BF2-4068-79D7-D383-BB783E4A67A3}"/>
          </ac:spMkLst>
        </pc:spChg>
        <pc:spChg chg="mod">
          <ac:chgData name="Shihan Lin" userId="517bc9a4-b57e-4436-bb3e-5f7e008e0867" providerId="ADAL" clId="{9E360A91-9316-4A4B-8A05-BFBCBFD10F59}" dt="2025-03-25T05:21:37.779" v="5053" actId="1035"/>
          <ac:spMkLst>
            <pc:docMk/>
            <pc:sldMk cId="898042458" sldId="331"/>
            <ac:spMk id="7" creationId="{165723AC-D317-35F1-752C-4A24A352C095}"/>
          </ac:spMkLst>
        </pc:spChg>
        <pc:spChg chg="mod">
          <ac:chgData name="Shihan Lin" userId="517bc9a4-b57e-4436-bb3e-5f7e008e0867" providerId="ADAL" clId="{9E360A91-9316-4A4B-8A05-BFBCBFD10F59}" dt="2025-03-25T05:45:10.234" v="5395" actId="20577"/>
          <ac:spMkLst>
            <pc:docMk/>
            <pc:sldMk cId="898042458" sldId="331"/>
            <ac:spMk id="8" creationId="{8E77CB69-1D7A-5B71-441F-8FC49010D336}"/>
          </ac:spMkLst>
        </pc:spChg>
        <pc:spChg chg="mod">
          <ac:chgData name="Shihan Lin" userId="517bc9a4-b57e-4436-bb3e-5f7e008e0867" providerId="ADAL" clId="{9E360A91-9316-4A4B-8A05-BFBCBFD10F59}" dt="2025-03-25T05:44:39.266" v="5377" actId="207"/>
          <ac:spMkLst>
            <pc:docMk/>
            <pc:sldMk cId="898042458" sldId="331"/>
            <ac:spMk id="11" creationId="{89862F34-3402-45FC-20F4-73391A397785}"/>
          </ac:spMkLst>
        </pc:spChg>
        <pc:spChg chg="mod">
          <ac:chgData name="Shihan Lin" userId="517bc9a4-b57e-4436-bb3e-5f7e008e0867" providerId="ADAL" clId="{9E360A91-9316-4A4B-8A05-BFBCBFD10F59}" dt="2025-03-25T06:33:58.994" v="6089" actId="20577"/>
          <ac:spMkLst>
            <pc:docMk/>
            <pc:sldMk cId="898042458" sldId="331"/>
            <ac:spMk id="22" creationId="{133F29B4-31E7-EDBE-71E1-ED72C77EAB54}"/>
          </ac:spMkLst>
        </pc:spChg>
        <pc:spChg chg="add mod">
          <ac:chgData name="Shihan Lin" userId="517bc9a4-b57e-4436-bb3e-5f7e008e0867" providerId="ADAL" clId="{9E360A91-9316-4A4B-8A05-BFBCBFD10F59}" dt="2025-03-25T05:22:38.281" v="5132" actId="1037"/>
          <ac:spMkLst>
            <pc:docMk/>
            <pc:sldMk cId="898042458" sldId="331"/>
            <ac:spMk id="24" creationId="{FF7D4E6B-0131-5DDD-4F93-98E1E078837B}"/>
          </ac:spMkLst>
        </pc:spChg>
        <pc:spChg chg="add mod">
          <ac:chgData name="Shihan Lin" userId="517bc9a4-b57e-4436-bb3e-5f7e008e0867" providerId="ADAL" clId="{9E360A91-9316-4A4B-8A05-BFBCBFD10F59}" dt="2025-03-25T05:29:37.051" v="5332" actId="1038"/>
          <ac:spMkLst>
            <pc:docMk/>
            <pc:sldMk cId="898042458" sldId="331"/>
            <ac:spMk id="25" creationId="{E9874AE6-5429-27E6-2457-35C1759CFCC4}"/>
          </ac:spMkLst>
        </pc:spChg>
        <pc:spChg chg="mod">
          <ac:chgData name="Shihan Lin" userId="517bc9a4-b57e-4436-bb3e-5f7e008e0867" providerId="ADAL" clId="{9E360A91-9316-4A4B-8A05-BFBCBFD10F59}" dt="2025-03-25T06:34:05.380" v="6092" actId="20577"/>
          <ac:spMkLst>
            <pc:docMk/>
            <pc:sldMk cId="898042458" sldId="331"/>
            <ac:spMk id="33" creationId="{966B9952-9D46-5ADC-3704-259F7FEAE98E}"/>
          </ac:spMkLst>
        </pc:spChg>
        <pc:spChg chg="mod">
          <ac:chgData name="Shihan Lin" userId="517bc9a4-b57e-4436-bb3e-5f7e008e0867" providerId="ADAL" clId="{9E360A91-9316-4A4B-8A05-BFBCBFD10F59}" dt="2025-03-25T05:23:43.471" v="5150" actId="1036"/>
          <ac:spMkLst>
            <pc:docMk/>
            <pc:sldMk cId="898042458" sldId="331"/>
            <ac:spMk id="34" creationId="{D67E15E4-518B-4A66-DE6D-ABE8D128B629}"/>
          </ac:spMkLst>
        </pc:spChg>
        <pc:spChg chg="mod">
          <ac:chgData name="Shihan Lin" userId="517bc9a4-b57e-4436-bb3e-5f7e008e0867" providerId="ADAL" clId="{9E360A91-9316-4A4B-8A05-BFBCBFD10F59}" dt="2025-03-25T06:33:37.875" v="6069" actId="20577"/>
          <ac:spMkLst>
            <pc:docMk/>
            <pc:sldMk cId="898042458" sldId="331"/>
            <ac:spMk id="35" creationId="{9443207F-C1A9-96B1-7F59-6B27DFE5F19D}"/>
          </ac:spMkLst>
        </pc:spChg>
        <pc:spChg chg="mod">
          <ac:chgData name="Shihan Lin" userId="517bc9a4-b57e-4436-bb3e-5f7e008e0867" providerId="ADAL" clId="{9E360A91-9316-4A4B-8A05-BFBCBFD10F59}" dt="2025-03-25T06:34:26.297" v="6096" actId="20577"/>
          <ac:spMkLst>
            <pc:docMk/>
            <pc:sldMk cId="898042458" sldId="331"/>
            <ac:spMk id="38" creationId="{EB4F6723-8FB3-8C35-045B-A6FCD881A005}"/>
          </ac:spMkLst>
        </pc:spChg>
        <pc:spChg chg="mod">
          <ac:chgData name="Shihan Lin" userId="517bc9a4-b57e-4436-bb3e-5f7e008e0867" providerId="ADAL" clId="{9E360A91-9316-4A4B-8A05-BFBCBFD10F59}" dt="2025-03-25T06:34:25.319" v="6093" actId="20577"/>
          <ac:spMkLst>
            <pc:docMk/>
            <pc:sldMk cId="898042458" sldId="331"/>
            <ac:spMk id="39" creationId="{946E12EA-96AB-345F-A161-98E68EFA3F8E}"/>
          </ac:spMkLst>
        </pc:spChg>
        <pc:spChg chg="add mod">
          <ac:chgData name="Shihan Lin" userId="517bc9a4-b57e-4436-bb3e-5f7e008e0867" providerId="ADAL" clId="{9E360A91-9316-4A4B-8A05-BFBCBFD10F59}" dt="2025-03-25T05:24:59.153" v="5251" actId="1036"/>
          <ac:spMkLst>
            <pc:docMk/>
            <pc:sldMk cId="898042458" sldId="331"/>
            <ac:spMk id="40" creationId="{49C6F1CA-460C-6A91-87B0-3694DC90E7E4}"/>
          </ac:spMkLst>
        </pc:spChg>
        <pc:spChg chg="mod">
          <ac:chgData name="Shihan Lin" userId="517bc9a4-b57e-4436-bb3e-5f7e008e0867" providerId="ADAL" clId="{9E360A91-9316-4A4B-8A05-BFBCBFD10F59}" dt="2025-03-25T05:25:33.564" v="5278" actId="1038"/>
          <ac:spMkLst>
            <pc:docMk/>
            <pc:sldMk cId="898042458" sldId="331"/>
            <ac:spMk id="69" creationId="{120E6CE6-C3CD-0648-FD53-02EE3E285EEB}"/>
          </ac:spMkLst>
        </pc:spChg>
        <pc:spChg chg="mod">
          <ac:chgData name="Shihan Lin" userId="517bc9a4-b57e-4436-bb3e-5f7e008e0867" providerId="ADAL" clId="{9E360A91-9316-4A4B-8A05-BFBCBFD10F59}" dt="2025-03-25T05:23:21.456" v="5145" actId="1035"/>
          <ac:spMkLst>
            <pc:docMk/>
            <pc:sldMk cId="898042458" sldId="331"/>
            <ac:spMk id="92" creationId="{333CDFE4-3C1B-1C04-FEEE-F7CD816AD4B2}"/>
          </ac:spMkLst>
        </pc:spChg>
        <pc:grpChg chg="mod">
          <ac:chgData name="Shihan Lin" userId="517bc9a4-b57e-4436-bb3e-5f7e008e0867" providerId="ADAL" clId="{9E360A91-9316-4A4B-8A05-BFBCBFD10F59}" dt="2025-03-25T05:45:10.234" v="5395" actId="20577"/>
          <ac:grpSpMkLst>
            <pc:docMk/>
            <pc:sldMk cId="898042458" sldId="331"/>
            <ac:grpSpMk id="9" creationId="{A0DBF8A8-9B4E-AE42-97A2-C63C3849AB82}"/>
          </ac:grpSpMkLst>
        </pc:grpChg>
        <pc:grpChg chg="mod">
          <ac:chgData name="Shihan Lin" userId="517bc9a4-b57e-4436-bb3e-5f7e008e0867" providerId="ADAL" clId="{9E360A91-9316-4A4B-8A05-BFBCBFD10F59}" dt="2025-03-25T05:29:37.051" v="5332" actId="1038"/>
          <ac:grpSpMkLst>
            <pc:docMk/>
            <pc:sldMk cId="898042458" sldId="331"/>
            <ac:grpSpMk id="13" creationId="{6D550C76-4F10-8F34-B427-C6D11F615A07}"/>
          </ac:grpSpMkLst>
        </pc:grpChg>
        <pc:grpChg chg="mod">
          <ac:chgData name="Shihan Lin" userId="517bc9a4-b57e-4436-bb3e-5f7e008e0867" providerId="ADAL" clId="{9E360A91-9316-4A4B-8A05-BFBCBFD10F59}" dt="2025-03-25T05:25:17.720" v="5257" actId="1076"/>
          <ac:grpSpMkLst>
            <pc:docMk/>
            <pc:sldMk cId="898042458" sldId="331"/>
            <ac:grpSpMk id="27" creationId="{442F2DF2-20FC-531C-C6A0-2E187027CB44}"/>
          </ac:grpSpMkLst>
        </pc:grpChg>
        <pc:grpChg chg="mod">
          <ac:chgData name="Shihan Lin" userId="517bc9a4-b57e-4436-bb3e-5f7e008e0867" providerId="ADAL" clId="{9E360A91-9316-4A4B-8A05-BFBCBFD10F59}" dt="2025-03-25T05:23:13.080" v="5138" actId="948"/>
          <ac:grpSpMkLst>
            <pc:docMk/>
            <pc:sldMk cId="898042458" sldId="331"/>
            <ac:grpSpMk id="36" creationId="{B83C888D-341D-4B0C-2B30-14F5EE0105F1}"/>
          </ac:grpSpMkLst>
        </pc:grpChg>
        <pc:grpChg chg="mod">
          <ac:chgData name="Shihan Lin" userId="517bc9a4-b57e-4436-bb3e-5f7e008e0867" providerId="ADAL" clId="{9E360A91-9316-4A4B-8A05-BFBCBFD10F59}" dt="2025-03-25T05:21:37.779" v="5053" actId="1035"/>
          <ac:grpSpMkLst>
            <pc:docMk/>
            <pc:sldMk cId="898042458" sldId="331"/>
            <ac:grpSpMk id="37" creationId="{BBE9E519-2B92-7DFF-9217-F917F3287B4F}"/>
          </ac:grpSpMkLst>
        </pc:grpChg>
        <pc:picChg chg="mod">
          <ac:chgData name="Shihan Lin" userId="517bc9a4-b57e-4436-bb3e-5f7e008e0867" providerId="ADAL" clId="{9E360A91-9316-4A4B-8A05-BFBCBFD10F59}" dt="2025-03-25T05:21:37.779" v="5053" actId="1035"/>
          <ac:picMkLst>
            <pc:docMk/>
            <pc:sldMk cId="898042458" sldId="331"/>
            <ac:picMk id="4" creationId="{ECC556E2-CF2A-ACD5-D66F-5756C2F6DDA6}"/>
          </ac:picMkLst>
        </pc:picChg>
        <pc:cxnChg chg="mod">
          <ac:chgData name="Shihan Lin" userId="517bc9a4-b57e-4436-bb3e-5f7e008e0867" providerId="ADAL" clId="{9E360A91-9316-4A4B-8A05-BFBCBFD10F59}" dt="2025-03-25T05:28:08.439" v="5302" actId="14100"/>
          <ac:cxnSpMkLst>
            <pc:docMk/>
            <pc:sldMk cId="898042458" sldId="331"/>
            <ac:cxnSpMk id="52" creationId="{CEDFDB8C-C56B-1C2C-E7B2-FED9D23FE5C5}"/>
          </ac:cxnSpMkLst>
        </pc:cxnChg>
        <pc:cxnChg chg="mod">
          <ac:chgData name="Shihan Lin" userId="517bc9a4-b57e-4436-bb3e-5f7e008e0867" providerId="ADAL" clId="{9E360A91-9316-4A4B-8A05-BFBCBFD10F59}" dt="2025-03-25T05:26:15.533" v="5285" actId="1038"/>
          <ac:cxnSpMkLst>
            <pc:docMk/>
            <pc:sldMk cId="898042458" sldId="331"/>
            <ac:cxnSpMk id="61" creationId="{105D43F8-A058-2465-0B33-0C919945BAC8}"/>
          </ac:cxnSpMkLst>
        </pc:cxnChg>
        <pc:cxnChg chg="mod">
          <ac:chgData name="Shihan Lin" userId="517bc9a4-b57e-4436-bb3e-5f7e008e0867" providerId="ADAL" clId="{9E360A91-9316-4A4B-8A05-BFBCBFD10F59}" dt="2025-03-25T05:29:22.149" v="5330" actId="14100"/>
          <ac:cxnSpMkLst>
            <pc:docMk/>
            <pc:sldMk cId="898042458" sldId="331"/>
            <ac:cxnSpMk id="67" creationId="{E8663A63-428C-FB8E-3BE0-6F24CE23CB20}"/>
          </ac:cxnSpMkLst>
        </pc:cxnChg>
        <pc:cxnChg chg="mod">
          <ac:chgData name="Shihan Lin" userId="517bc9a4-b57e-4436-bb3e-5f7e008e0867" providerId="ADAL" clId="{9E360A91-9316-4A4B-8A05-BFBCBFD10F59}" dt="2025-03-25T05:21:55.715" v="5060" actId="1035"/>
          <ac:cxnSpMkLst>
            <pc:docMk/>
            <pc:sldMk cId="898042458" sldId="331"/>
            <ac:cxnSpMk id="72" creationId="{9C5BC2FA-0757-B138-BE9B-E41C3136D5A4}"/>
          </ac:cxnSpMkLst>
        </pc:cxnChg>
        <pc:cxnChg chg="mod">
          <ac:chgData name="Shihan Lin" userId="517bc9a4-b57e-4436-bb3e-5f7e008e0867" providerId="ADAL" clId="{9E360A91-9316-4A4B-8A05-BFBCBFD10F59}" dt="2025-03-25T05:25:25.612" v="5258" actId="14100"/>
          <ac:cxnSpMkLst>
            <pc:docMk/>
            <pc:sldMk cId="898042458" sldId="331"/>
            <ac:cxnSpMk id="74" creationId="{41FB851C-4D0E-B430-BFEB-037D22C0D34D}"/>
          </ac:cxnSpMkLst>
        </pc:cxnChg>
      </pc:sldChg>
      <pc:sldChg chg="modSp">
        <pc:chgData name="Shihan Lin" userId="517bc9a4-b57e-4436-bb3e-5f7e008e0867" providerId="ADAL" clId="{9E360A91-9316-4A4B-8A05-BFBCBFD10F59}" dt="2025-03-25T15:58:12.805" v="6442"/>
        <pc:sldMkLst>
          <pc:docMk/>
          <pc:sldMk cId="2241132017" sldId="333"/>
        </pc:sldMkLst>
        <pc:spChg chg="mod">
          <ac:chgData name="Shihan Lin" userId="517bc9a4-b57e-4436-bb3e-5f7e008e0867" providerId="ADAL" clId="{9E360A91-9316-4A4B-8A05-BFBCBFD10F59}" dt="2025-03-25T15:58:12.805" v="6442"/>
          <ac:spMkLst>
            <pc:docMk/>
            <pc:sldMk cId="2241132017" sldId="333"/>
            <ac:spMk id="3" creationId="{D0099B5D-069A-A7EE-9FA7-8B43E230A532}"/>
          </ac:spMkLst>
        </pc:spChg>
      </pc:sldChg>
      <pc:sldChg chg="modNotesTx">
        <pc:chgData name="Shihan Lin" userId="517bc9a4-b57e-4436-bb3e-5f7e008e0867" providerId="ADAL" clId="{9E360A91-9316-4A4B-8A05-BFBCBFD10F59}" dt="2025-03-25T04:47:29.473" v="5031" actId="20577"/>
        <pc:sldMkLst>
          <pc:docMk/>
          <pc:sldMk cId="2176453149" sldId="334"/>
        </pc:sldMkLst>
      </pc:sldChg>
      <pc:sldChg chg="modNotesTx">
        <pc:chgData name="Shihan Lin" userId="517bc9a4-b57e-4436-bb3e-5f7e008e0867" providerId="ADAL" clId="{9E360A91-9316-4A4B-8A05-BFBCBFD10F59}" dt="2025-03-25T06:41:39.119" v="6423" actId="20577"/>
        <pc:sldMkLst>
          <pc:docMk/>
          <pc:sldMk cId="2591736811" sldId="344"/>
        </pc:sldMkLst>
      </pc:sldChg>
      <pc:sldChg chg="modSp mod">
        <pc:chgData name="Shihan Lin" userId="517bc9a4-b57e-4436-bb3e-5f7e008e0867" providerId="ADAL" clId="{9E360A91-9316-4A4B-8A05-BFBCBFD10F59}" dt="2025-03-25T01:05:54.230" v="11" actId="1035"/>
        <pc:sldMkLst>
          <pc:docMk/>
          <pc:sldMk cId="1903275768" sldId="347"/>
        </pc:sldMkLst>
        <pc:graphicFrameChg chg="mod">
          <ac:chgData name="Shihan Lin" userId="517bc9a4-b57e-4436-bb3e-5f7e008e0867" providerId="ADAL" clId="{9E360A91-9316-4A4B-8A05-BFBCBFD10F59}" dt="2025-03-25T01:05:54.230" v="11" actId="1035"/>
          <ac:graphicFrameMkLst>
            <pc:docMk/>
            <pc:sldMk cId="1903275768" sldId="347"/>
            <ac:graphicFrameMk id="5" creationId="{9B757A2C-D52B-C3B3-2B7A-A0CE0CF80B3A}"/>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solidFill>
                  <a:schemeClr val="tx1"/>
                </a:solidFill>
              </a:rPr>
              <a:t>W/o</a:t>
            </a:r>
            <a:r>
              <a:rPr lang="en-US" sz="1800" b="1" baseline="0" dirty="0">
                <a:solidFill>
                  <a:schemeClr val="tx1"/>
                </a:solidFill>
              </a:rPr>
              <a:t> Attack</a:t>
            </a:r>
            <a:endParaRPr lang="en-US" sz="1800" b="1" dirty="0">
              <a:solidFill>
                <a:schemeClr val="tx1"/>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Testbed</c:v>
                </c:pt>
                <c:pt idx="1">
                  <c:v>Internet</c:v>
                </c:pt>
              </c:strCache>
            </c:strRef>
          </c:cat>
          <c:val>
            <c:numRef>
              <c:f>Sheet1!$B$2:$B$3</c:f>
              <c:numCache>
                <c:formatCode>General</c:formatCode>
                <c:ptCount val="2"/>
                <c:pt idx="0">
                  <c:v>100</c:v>
                </c:pt>
                <c:pt idx="1">
                  <c:v>100</c:v>
                </c:pt>
              </c:numCache>
            </c:numRef>
          </c:val>
          <c:extLst>
            <c:ext xmlns:c16="http://schemas.microsoft.com/office/drawing/2014/chart" uri="{C3380CC4-5D6E-409C-BE32-E72D297353CC}">
              <c16:uniqueId val="{00000000-52EC-374C-ACFB-D19D370F47C2}"/>
            </c:ext>
          </c:extLst>
        </c:ser>
        <c:ser>
          <c:idx val="1"/>
          <c:order val="1"/>
          <c:tx>
            <c:strRef>
              <c:f>Sheet1!$C$1</c:f>
              <c:strCache>
                <c:ptCount val="1"/>
                <c:pt idx="0">
                  <c:v>SGX-CDN</c:v>
                </c:pt>
              </c:strCache>
            </c:strRef>
          </c:tx>
          <c:spPr>
            <a:solidFill>
              <a:schemeClr val="accent2"/>
            </a:solidFill>
            <a:ln>
              <a:noFill/>
            </a:ln>
            <a:effectLst/>
          </c:spPr>
          <c:invertIfNegative val="0"/>
          <c:dLbls>
            <c:dLbl>
              <c:idx val="1"/>
              <c:tx>
                <c:rich>
                  <a:bodyPr/>
                  <a:lstStyle/>
                  <a:p>
                    <a:r>
                      <a:rPr lang="en-US"/>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A45-D947-A939-21F46E0FD81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Testbed</c:v>
                </c:pt>
                <c:pt idx="1">
                  <c:v>Internet</c:v>
                </c:pt>
              </c:strCache>
            </c:strRef>
          </c:cat>
          <c:val>
            <c:numRef>
              <c:f>Sheet1!$C$2:$C$3</c:f>
              <c:numCache>
                <c:formatCode>General</c:formatCode>
                <c:ptCount val="2"/>
                <c:pt idx="0">
                  <c:v>90</c:v>
                </c:pt>
                <c:pt idx="1">
                  <c:v>0</c:v>
                </c:pt>
              </c:numCache>
            </c:numRef>
          </c:val>
          <c:extLst>
            <c:ext xmlns:c16="http://schemas.microsoft.com/office/drawing/2014/chart" uri="{C3380CC4-5D6E-409C-BE32-E72D297353CC}">
              <c16:uniqueId val="{00000001-52EC-374C-ACFB-D19D370F47C2}"/>
            </c:ext>
          </c:extLst>
        </c:ser>
        <c:ser>
          <c:idx val="2"/>
          <c:order val="2"/>
          <c:tx>
            <c:strRef>
              <c:f>Sheet1!$D$1</c:f>
              <c:strCache>
                <c:ptCount val="1"/>
                <c:pt idx="0">
                  <c:v>PreAcher</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Testbed</c:v>
                </c:pt>
                <c:pt idx="1">
                  <c:v>Internet</c:v>
                </c:pt>
              </c:strCache>
            </c:strRef>
          </c:cat>
          <c:val>
            <c:numRef>
              <c:f>Sheet1!$D$2:$D$3</c:f>
              <c:numCache>
                <c:formatCode>General</c:formatCode>
                <c:ptCount val="2"/>
                <c:pt idx="0">
                  <c:v>100</c:v>
                </c:pt>
                <c:pt idx="1">
                  <c:v>100</c:v>
                </c:pt>
              </c:numCache>
            </c:numRef>
          </c:val>
          <c:extLst>
            <c:ext xmlns:c16="http://schemas.microsoft.com/office/drawing/2014/chart" uri="{C3380CC4-5D6E-409C-BE32-E72D297353CC}">
              <c16:uniqueId val="{00000003-52EC-374C-ACFB-D19D370F47C2}"/>
            </c:ext>
          </c:extLst>
        </c:ser>
        <c:dLbls>
          <c:dLblPos val="outEnd"/>
          <c:showLegendKey val="0"/>
          <c:showVal val="1"/>
          <c:showCatName val="0"/>
          <c:showSerName val="0"/>
          <c:showPercent val="0"/>
          <c:showBubbleSize val="0"/>
        </c:dLbls>
        <c:gapWidth val="219"/>
        <c:overlap val="-27"/>
        <c:axId val="1870420496"/>
        <c:axId val="1870422208"/>
      </c:barChart>
      <c:catAx>
        <c:axId val="187042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870422208"/>
        <c:crosses val="autoZero"/>
        <c:auto val="1"/>
        <c:lblAlgn val="ctr"/>
        <c:lblOffset val="100"/>
        <c:noMultiLvlLbl val="0"/>
      </c:catAx>
      <c:valAx>
        <c:axId val="1870422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User login throughput</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870420496"/>
        <c:crosses val="autoZero"/>
        <c:crossBetween val="between"/>
      </c:valAx>
      <c:spPr>
        <a:noFill/>
        <a:ln>
          <a:noFill/>
        </a:ln>
        <a:effectLst/>
      </c:spPr>
    </c:plotArea>
    <c:legend>
      <c:legendPos val="r"/>
      <c:layout>
        <c:manualLayout>
          <c:xMode val="edge"/>
          <c:yMode val="edge"/>
          <c:x val="0.80452108510515163"/>
          <c:y val="3.6326170781041681E-2"/>
          <c:w val="0.19547891489484834"/>
          <c:h val="0.2762891404911113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solidFill>
                  <a:schemeClr val="tx1"/>
                </a:solidFill>
              </a:rPr>
              <a:t>W/</a:t>
            </a:r>
            <a:r>
              <a:rPr lang="en-US" sz="1800" b="1" baseline="0" dirty="0">
                <a:solidFill>
                  <a:schemeClr val="tx1"/>
                </a:solidFill>
              </a:rPr>
              <a:t> Attack</a:t>
            </a:r>
            <a:endParaRPr lang="en-US" sz="1800" b="1" dirty="0">
              <a:solidFill>
                <a:schemeClr val="tx1"/>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Testbed</c:v>
                </c:pt>
                <c:pt idx="1">
                  <c:v>Internet</c:v>
                </c:pt>
              </c:strCache>
            </c:strRef>
          </c:cat>
          <c:val>
            <c:numRef>
              <c:f>Sheet1!$B$2:$B$3</c:f>
              <c:numCache>
                <c:formatCode>General</c:formatCode>
                <c:ptCount val="2"/>
                <c:pt idx="0">
                  <c:v>0</c:v>
                </c:pt>
                <c:pt idx="1">
                  <c:v>0</c:v>
                </c:pt>
              </c:numCache>
            </c:numRef>
          </c:val>
          <c:extLst>
            <c:ext xmlns:c16="http://schemas.microsoft.com/office/drawing/2014/chart" uri="{C3380CC4-5D6E-409C-BE32-E72D297353CC}">
              <c16:uniqueId val="{00000000-52EC-374C-ACFB-D19D370F47C2}"/>
            </c:ext>
          </c:extLst>
        </c:ser>
        <c:ser>
          <c:idx val="1"/>
          <c:order val="1"/>
          <c:tx>
            <c:strRef>
              <c:f>Sheet1!$C$1</c:f>
              <c:strCache>
                <c:ptCount val="1"/>
                <c:pt idx="0">
                  <c:v>SGX-CDN</c:v>
                </c:pt>
              </c:strCache>
            </c:strRef>
          </c:tx>
          <c:spPr>
            <a:solidFill>
              <a:schemeClr val="accent2"/>
            </a:solidFill>
            <a:ln>
              <a:noFill/>
            </a:ln>
            <a:effectLst/>
          </c:spPr>
          <c:invertIfNegative val="0"/>
          <c:dLbls>
            <c:dLbl>
              <c:idx val="1"/>
              <c:tx>
                <c:rich>
                  <a:bodyPr/>
                  <a:lstStyle/>
                  <a:p>
                    <a:r>
                      <a:rPr lang="en-US"/>
                      <a:t>N/A</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2EC-374C-ACFB-D19D370F47C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Testbed</c:v>
                </c:pt>
                <c:pt idx="1">
                  <c:v>Internet</c:v>
                </c:pt>
              </c:strCache>
            </c:strRef>
          </c:cat>
          <c:val>
            <c:numRef>
              <c:f>Sheet1!$C$2:$C$3</c:f>
              <c:numCache>
                <c:formatCode>General</c:formatCode>
                <c:ptCount val="2"/>
                <c:pt idx="0">
                  <c:v>1</c:v>
                </c:pt>
                <c:pt idx="1">
                  <c:v>0</c:v>
                </c:pt>
              </c:numCache>
            </c:numRef>
          </c:val>
          <c:extLst>
            <c:ext xmlns:c16="http://schemas.microsoft.com/office/drawing/2014/chart" uri="{C3380CC4-5D6E-409C-BE32-E72D297353CC}">
              <c16:uniqueId val="{00000001-52EC-374C-ACFB-D19D370F47C2}"/>
            </c:ext>
          </c:extLst>
        </c:ser>
        <c:ser>
          <c:idx val="2"/>
          <c:order val="2"/>
          <c:tx>
            <c:strRef>
              <c:f>Sheet1!$D$1</c:f>
              <c:strCache>
                <c:ptCount val="1"/>
                <c:pt idx="0">
                  <c:v>PreAcher</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Testbed</c:v>
                </c:pt>
                <c:pt idx="1">
                  <c:v>Internet</c:v>
                </c:pt>
              </c:strCache>
            </c:strRef>
          </c:cat>
          <c:val>
            <c:numRef>
              <c:f>Sheet1!$D$2:$D$3</c:f>
              <c:numCache>
                <c:formatCode>General</c:formatCode>
                <c:ptCount val="2"/>
                <c:pt idx="0">
                  <c:v>97</c:v>
                </c:pt>
                <c:pt idx="1">
                  <c:v>100</c:v>
                </c:pt>
              </c:numCache>
            </c:numRef>
          </c:val>
          <c:extLst>
            <c:ext xmlns:c16="http://schemas.microsoft.com/office/drawing/2014/chart" uri="{C3380CC4-5D6E-409C-BE32-E72D297353CC}">
              <c16:uniqueId val="{00000003-52EC-374C-ACFB-D19D370F47C2}"/>
            </c:ext>
          </c:extLst>
        </c:ser>
        <c:dLbls>
          <c:dLblPos val="outEnd"/>
          <c:showLegendKey val="0"/>
          <c:showVal val="1"/>
          <c:showCatName val="0"/>
          <c:showSerName val="0"/>
          <c:showPercent val="0"/>
          <c:showBubbleSize val="0"/>
        </c:dLbls>
        <c:gapWidth val="219"/>
        <c:overlap val="-27"/>
        <c:axId val="1870420496"/>
        <c:axId val="1870422208"/>
      </c:barChart>
      <c:catAx>
        <c:axId val="187042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870422208"/>
        <c:crosses val="autoZero"/>
        <c:auto val="1"/>
        <c:lblAlgn val="ctr"/>
        <c:lblOffset val="100"/>
        <c:noMultiLvlLbl val="0"/>
      </c:catAx>
      <c:valAx>
        <c:axId val="1870422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User login throughput</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870420496"/>
        <c:crosses val="autoZero"/>
        <c:crossBetween val="between"/>
      </c:valAx>
      <c:spPr>
        <a:noFill/>
        <a:ln>
          <a:noFill/>
        </a:ln>
        <a:effectLst/>
      </c:spPr>
    </c:plotArea>
    <c:legend>
      <c:legendPos val="r"/>
      <c:layout>
        <c:manualLayout>
          <c:xMode val="edge"/>
          <c:yMode val="edge"/>
          <c:x val="0.80452108510515163"/>
          <c:y val="3.6326170781041688E-2"/>
          <c:w val="0.19547891489484834"/>
          <c:h val="0.2762891404911113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8CA20-D7C2-A543-9834-8C247AECD4F1}" type="datetimeFigureOut">
              <a:rPr lang="en-CN" smtClean="0"/>
              <a:t>4/30/25</a:t>
            </a:fld>
            <a:endParaRPr lang="en-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A39A1-FDAB-0E45-8AB3-83744B2DF64D}" type="slidenum">
              <a:rPr lang="en-CN" smtClean="0"/>
              <a:t>‹#›</a:t>
            </a:fld>
            <a:endParaRPr lang="en-CN"/>
          </a:p>
        </p:txBody>
      </p:sp>
    </p:spTree>
    <p:extLst>
      <p:ext uri="{BB962C8B-B14F-4D97-AF65-F5344CB8AC3E}">
        <p14:creationId xmlns:p14="http://schemas.microsoft.com/office/powerpoint/2010/main" val="127049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A39A1-FDAB-0E45-8AB3-83744B2DF64D}" type="slidenum">
              <a:rPr lang="en-CN" smtClean="0"/>
              <a:t>1</a:t>
            </a:fld>
            <a:endParaRPr lang="en-CN"/>
          </a:p>
        </p:txBody>
      </p:sp>
    </p:spTree>
    <p:extLst>
      <p:ext uri="{BB962C8B-B14F-4D97-AF65-F5344CB8AC3E}">
        <p14:creationId xmlns:p14="http://schemas.microsoft.com/office/powerpoint/2010/main" val="3489701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if …</a:t>
            </a:r>
          </a:p>
          <a:p>
            <a:r>
              <a:rPr lang="en-US" dirty="0"/>
              <a:t>Actually, the server can detect …</a:t>
            </a:r>
          </a:p>
          <a:p>
            <a:r>
              <a:rPr lang="en-US" dirty="0"/>
              <a:t>The CDN may send many password candidate to the server for online queries, but the server will find that so many </a:t>
            </a:r>
          </a:p>
        </p:txBody>
      </p:sp>
      <p:sp>
        <p:nvSpPr>
          <p:cNvPr id="4" name="Slide Number Placeholder 3"/>
          <p:cNvSpPr>
            <a:spLocks noGrp="1"/>
          </p:cNvSpPr>
          <p:nvPr>
            <p:ph type="sldNum" sz="quarter" idx="5"/>
          </p:nvPr>
        </p:nvSpPr>
        <p:spPr/>
        <p:txBody>
          <a:bodyPr/>
          <a:lstStyle/>
          <a:p>
            <a:fld id="{8D2A39A1-FDAB-0E45-8AB3-83744B2DF64D}" type="slidenum">
              <a:rPr lang="en-CN" smtClean="0"/>
              <a:t>12</a:t>
            </a:fld>
            <a:endParaRPr lang="en-CN"/>
          </a:p>
        </p:txBody>
      </p:sp>
    </p:spTree>
    <p:extLst>
      <p:ext uri="{BB962C8B-B14F-4D97-AF65-F5344CB8AC3E}">
        <p14:creationId xmlns:p14="http://schemas.microsoft.com/office/powerpoint/2010/main" val="1105665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a:t>
            </a:r>
            <a:r>
              <a:rPr lang="en-US" dirty="0" err="1"/>
              <a:t>PreAcher's</a:t>
            </a:r>
            <a:r>
              <a:rPr lang="en-US" dirty="0"/>
              <a:t> implementation makes it easy to deploy</a:t>
            </a:r>
          </a:p>
        </p:txBody>
      </p:sp>
      <p:sp>
        <p:nvSpPr>
          <p:cNvPr id="4" name="Slide Number Placeholder 3"/>
          <p:cNvSpPr>
            <a:spLocks noGrp="1"/>
          </p:cNvSpPr>
          <p:nvPr>
            <p:ph type="sldNum" sz="quarter" idx="5"/>
          </p:nvPr>
        </p:nvSpPr>
        <p:spPr/>
        <p:txBody>
          <a:bodyPr/>
          <a:lstStyle/>
          <a:p>
            <a:fld id="{8D2A39A1-FDAB-0E45-8AB3-83744B2DF64D}" type="slidenum">
              <a:rPr lang="en-CN" smtClean="0"/>
              <a:t>15</a:t>
            </a:fld>
            <a:endParaRPr lang="en-CN"/>
          </a:p>
        </p:txBody>
      </p:sp>
    </p:spTree>
    <p:extLst>
      <p:ext uri="{BB962C8B-B14F-4D97-AF65-F5344CB8AC3E}">
        <p14:creationId xmlns:p14="http://schemas.microsoft.com/office/powerpoint/2010/main" val="3941551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to evaluate </a:t>
            </a:r>
            <a:r>
              <a:rPr lang="en-US" dirty="0" err="1"/>
              <a:t>PreAcher</a:t>
            </a:r>
            <a:r>
              <a:rPr lang="en-US" dirty="0"/>
              <a:t>, we setup two experiments</a:t>
            </a:r>
          </a:p>
          <a:p>
            <a:endParaRPr lang="en-US" dirty="0"/>
          </a:p>
        </p:txBody>
      </p:sp>
      <p:sp>
        <p:nvSpPr>
          <p:cNvPr id="4" name="Slide Number Placeholder 3"/>
          <p:cNvSpPr>
            <a:spLocks noGrp="1"/>
          </p:cNvSpPr>
          <p:nvPr>
            <p:ph type="sldNum" sz="quarter" idx="5"/>
          </p:nvPr>
        </p:nvSpPr>
        <p:spPr/>
        <p:txBody>
          <a:bodyPr/>
          <a:lstStyle/>
          <a:p>
            <a:fld id="{8D2A39A1-FDAB-0E45-8AB3-83744B2DF64D}" type="slidenum">
              <a:rPr lang="en-CN" smtClean="0"/>
              <a:t>16</a:t>
            </a:fld>
            <a:endParaRPr lang="en-CN"/>
          </a:p>
        </p:txBody>
      </p:sp>
    </p:spTree>
    <p:extLst>
      <p:ext uri="{BB962C8B-B14F-4D97-AF65-F5344CB8AC3E}">
        <p14:creationId xmlns:p14="http://schemas.microsoft.com/office/powerpoint/2010/main" val="167435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A4137-53C1-C300-F6FF-629E532CC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48269F-E093-2D57-76C3-F89E1F72A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050800-EE14-FF1A-3E07-71ECF66D5545}"/>
              </a:ext>
            </a:extLst>
          </p:cNvPr>
          <p:cNvSpPr>
            <a:spLocks noGrp="1"/>
          </p:cNvSpPr>
          <p:nvPr>
            <p:ph type="body" idx="1"/>
          </p:nvPr>
        </p:nvSpPr>
        <p:spPr/>
        <p:txBody>
          <a:bodyPr/>
          <a:lstStyle/>
          <a:p>
            <a:r>
              <a:rPr lang="en-US" dirty="0"/>
              <a:t>In our evaluation of </a:t>
            </a:r>
            <a:r>
              <a:rPr lang="en-US" dirty="0" err="1"/>
              <a:t>ADoS</a:t>
            </a:r>
            <a:r>
              <a:rPr lang="en-US" dirty="0"/>
              <a:t> defense, We first send user traffic with 100 valid logins/sec through CDN to the server, and we </a:t>
            </a:r>
            <a:r>
              <a:rPr lang="en-US" dirty="0" err="1"/>
              <a:t>masure</a:t>
            </a:r>
            <a:r>
              <a:rPr lang="en-US" dirty="0"/>
              <a:t> the throughput of …</a:t>
            </a:r>
          </a:p>
          <a:p>
            <a:r>
              <a:rPr lang="en-US" dirty="0"/>
              <a:t>We can find that all three methods can achieve a throughput close to 100 logins/sec no matter on the testbed or the Internet.</a:t>
            </a:r>
          </a:p>
          <a:p>
            <a:r>
              <a:rPr lang="en-US" dirty="0"/>
              <a:t>Since Cloudflare does not enable SGX, we don’t have results for SGX-CDN on the Internet</a:t>
            </a:r>
          </a:p>
        </p:txBody>
      </p:sp>
      <p:sp>
        <p:nvSpPr>
          <p:cNvPr id="4" name="Slide Number Placeholder 3">
            <a:extLst>
              <a:ext uri="{FF2B5EF4-FFF2-40B4-BE49-F238E27FC236}">
                <a16:creationId xmlns:a16="http://schemas.microsoft.com/office/drawing/2014/main" id="{F19094CD-24BA-4CED-1A29-4B95AF25BAF2}"/>
              </a:ext>
            </a:extLst>
          </p:cNvPr>
          <p:cNvSpPr>
            <a:spLocks noGrp="1"/>
          </p:cNvSpPr>
          <p:nvPr>
            <p:ph type="sldNum" sz="quarter" idx="5"/>
          </p:nvPr>
        </p:nvSpPr>
        <p:spPr/>
        <p:txBody>
          <a:bodyPr/>
          <a:lstStyle/>
          <a:p>
            <a:fld id="{8D2A39A1-FDAB-0E45-8AB3-83744B2DF64D}" type="slidenum">
              <a:rPr lang="en-CN" smtClean="0"/>
              <a:t>17</a:t>
            </a:fld>
            <a:endParaRPr lang="en-CN"/>
          </a:p>
        </p:txBody>
      </p:sp>
    </p:spTree>
    <p:extLst>
      <p:ext uri="{BB962C8B-B14F-4D97-AF65-F5344CB8AC3E}">
        <p14:creationId xmlns:p14="http://schemas.microsoft.com/office/powerpoint/2010/main" val="1719190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once we have attackers send 400 invalid logins/sec. Both Baseline and SGX-CDN cannot serve any valid user logins.</a:t>
            </a:r>
          </a:p>
          <a:p>
            <a:r>
              <a:rPr lang="en-US" dirty="0"/>
              <a:t>But </a:t>
            </a:r>
            <a:r>
              <a:rPr lang="en-US" dirty="0" err="1"/>
              <a:t>PreAcher</a:t>
            </a:r>
            <a:r>
              <a:rPr lang="en-US" dirty="0"/>
              <a:t> can still maintain a throughput close to 100 on the testbed and the Internet.</a:t>
            </a:r>
          </a:p>
        </p:txBody>
      </p:sp>
      <p:sp>
        <p:nvSpPr>
          <p:cNvPr id="4" name="Slide Number Placeholder 3"/>
          <p:cNvSpPr>
            <a:spLocks noGrp="1"/>
          </p:cNvSpPr>
          <p:nvPr>
            <p:ph type="sldNum" sz="quarter" idx="5"/>
          </p:nvPr>
        </p:nvSpPr>
        <p:spPr/>
        <p:txBody>
          <a:bodyPr/>
          <a:lstStyle/>
          <a:p>
            <a:fld id="{8D2A39A1-FDAB-0E45-8AB3-83744B2DF64D}" type="slidenum">
              <a:rPr lang="en-CN" smtClean="0"/>
              <a:t>18</a:t>
            </a:fld>
            <a:endParaRPr lang="en-CN"/>
          </a:p>
        </p:txBody>
      </p:sp>
    </p:spTree>
    <p:extLst>
      <p:ext uri="{BB962C8B-B14F-4D97-AF65-F5344CB8AC3E}">
        <p14:creationId xmlns:p14="http://schemas.microsoft.com/office/powerpoint/2010/main" val="1919703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In our simulation, by comparing </a:t>
            </a:r>
            <a:r>
              <a:rPr lang="en-US" dirty="0" err="1"/>
              <a:t>P_web</a:t>
            </a:r>
            <a:r>
              <a:rPr lang="en-US" dirty="0"/>
              <a:t> and passwords in dictionary, we can count how many users’ </a:t>
            </a:r>
            <a:r>
              <a:rPr lang="en-US" dirty="0" err="1"/>
              <a:t>P_web</a:t>
            </a:r>
            <a:r>
              <a:rPr lang="en-US" dirty="0"/>
              <a:t> is in the dictionary. Then …</a:t>
            </a:r>
          </a:p>
          <a:p>
            <a:r>
              <a:rPr lang="en-US" dirty="0"/>
              <a:t>…</a:t>
            </a:r>
          </a:p>
          <a:p>
            <a:endParaRPr lang="en-US" dirty="0"/>
          </a:p>
          <a:p>
            <a:r>
              <a:rPr lang="en-US" dirty="0"/>
              <a:t>By comparing </a:t>
            </a:r>
            <a:r>
              <a:rPr lang="en-US" dirty="0" err="1"/>
              <a:t>P’_web</a:t>
            </a:r>
            <a:r>
              <a:rPr lang="en-US" dirty="0"/>
              <a:t> and pseudo-password in dictionary, we can find the cracked users. </a:t>
            </a:r>
          </a:p>
          <a:p>
            <a:r>
              <a:rPr lang="en-US" dirty="0"/>
              <a:t>Specifically, the difference between this formular and the previous one, is that we not only require </a:t>
            </a:r>
            <a:r>
              <a:rPr lang="en-US" dirty="0" err="1"/>
              <a:t>P_web</a:t>
            </a:r>
            <a:r>
              <a:rPr lang="en-US" dirty="0"/>
              <a:t> appear in the dictionary, but also for each user, we count how many P’ in the dictionary is equal to the real </a:t>
            </a:r>
            <a:r>
              <a:rPr lang="en-US" dirty="0" err="1"/>
              <a:t>P’_web</a:t>
            </a:r>
            <a:r>
              <a:rPr lang="en-US" dirty="0"/>
              <a:t>. If the number is less than Q,  it means the attacker in CDN can find these passwords with correct p' offline and try all these passwords with less than Q online query to server to find out the </a:t>
            </a:r>
            <a:r>
              <a:rPr lang="en-US"/>
              <a:t>real password</a:t>
            </a:r>
          </a:p>
          <a:p>
            <a:endParaRPr lang="en-US" dirty="0"/>
          </a:p>
          <a:p>
            <a:endParaRPr lang="en-US" dirty="0"/>
          </a:p>
        </p:txBody>
      </p:sp>
      <p:sp>
        <p:nvSpPr>
          <p:cNvPr id="4" name="Slide Number Placeholder 3"/>
          <p:cNvSpPr>
            <a:spLocks noGrp="1"/>
          </p:cNvSpPr>
          <p:nvPr>
            <p:ph type="sldNum" sz="quarter" idx="5"/>
          </p:nvPr>
        </p:nvSpPr>
        <p:spPr/>
        <p:txBody>
          <a:bodyPr/>
          <a:lstStyle/>
          <a:p>
            <a:fld id="{8D2A39A1-FDAB-0E45-8AB3-83744B2DF64D}" type="slidenum">
              <a:rPr lang="en-CN" smtClean="0"/>
              <a:t>19</a:t>
            </a:fld>
            <a:endParaRPr lang="en-CN"/>
          </a:p>
        </p:txBody>
      </p:sp>
    </p:spTree>
    <p:extLst>
      <p:ext uri="{BB962C8B-B14F-4D97-AF65-F5344CB8AC3E}">
        <p14:creationId xmlns:p14="http://schemas.microsoft.com/office/powerpoint/2010/main" val="3911967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evaluate our LSH efficacy. We simulate an …</a:t>
            </a:r>
          </a:p>
          <a:p>
            <a:r>
              <a:rPr lang="en-US" dirty="0"/>
              <a:t>…</a:t>
            </a:r>
          </a:p>
          <a:p>
            <a:r>
              <a:rPr lang="en-US" dirty="0"/>
              <a:t>Here, the cracking rate is determined by K and Q, where …</a:t>
            </a:r>
          </a:p>
          <a:p>
            <a:endParaRPr lang="en-US" dirty="0"/>
          </a:p>
          <a:p>
            <a:r>
              <a:rPr lang="en-US" dirty="0"/>
              <a:t>The figure shows the cracking rate of user accounts. We can find that larger K and Q leads to larger cracking rate. </a:t>
            </a:r>
          </a:p>
          <a:p>
            <a:r>
              <a:rPr lang="en-US" dirty="0"/>
              <a:t>Actually, the K value selection is a trade off between ...</a:t>
            </a:r>
          </a:p>
          <a:p>
            <a:endParaRPr lang="en-US" dirty="0"/>
          </a:p>
        </p:txBody>
      </p:sp>
      <p:sp>
        <p:nvSpPr>
          <p:cNvPr id="4" name="Slide Number Placeholder 3"/>
          <p:cNvSpPr>
            <a:spLocks noGrp="1"/>
          </p:cNvSpPr>
          <p:nvPr>
            <p:ph type="sldNum" sz="quarter" idx="5"/>
          </p:nvPr>
        </p:nvSpPr>
        <p:spPr/>
        <p:txBody>
          <a:bodyPr/>
          <a:lstStyle/>
          <a:p>
            <a:fld id="{8D2A39A1-FDAB-0E45-8AB3-83744B2DF64D}" type="slidenum">
              <a:rPr lang="en-CN" smtClean="0"/>
              <a:t>22</a:t>
            </a:fld>
            <a:endParaRPr lang="en-CN"/>
          </a:p>
        </p:txBody>
      </p:sp>
    </p:spTree>
    <p:extLst>
      <p:ext uri="{BB962C8B-B14F-4D97-AF65-F5344CB8AC3E}">
        <p14:creationId xmlns:p14="http://schemas.microsoft.com/office/powerpoint/2010/main" val="157119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formal protocol of </a:t>
            </a:r>
            <a:r>
              <a:rPr lang="en-US" dirty="0" err="1"/>
              <a:t>PreAcher</a:t>
            </a:r>
            <a:r>
              <a:rPr lang="en-US" dirty="0"/>
              <a:t>. </a:t>
            </a:r>
          </a:p>
          <a:p>
            <a:r>
              <a:rPr lang="en-US" dirty="0"/>
              <a:t>I will not introduce the detail of this protocol, but I will briefly describe some techniques here</a:t>
            </a:r>
          </a:p>
          <a:p>
            <a:endParaRPr lang="en-US" dirty="0"/>
          </a:p>
        </p:txBody>
      </p:sp>
      <p:sp>
        <p:nvSpPr>
          <p:cNvPr id="4" name="Slide Number Placeholder 3"/>
          <p:cNvSpPr>
            <a:spLocks noGrp="1"/>
          </p:cNvSpPr>
          <p:nvPr>
            <p:ph type="sldNum" sz="quarter" idx="5"/>
          </p:nvPr>
        </p:nvSpPr>
        <p:spPr/>
        <p:txBody>
          <a:bodyPr/>
          <a:lstStyle/>
          <a:p>
            <a:fld id="{8D2A39A1-FDAB-0E45-8AB3-83744B2DF64D}" type="slidenum">
              <a:rPr lang="en-CN" smtClean="0"/>
              <a:t>25</a:t>
            </a:fld>
            <a:endParaRPr lang="en-CN"/>
          </a:p>
        </p:txBody>
      </p:sp>
    </p:spTree>
    <p:extLst>
      <p:ext uri="{BB962C8B-B14F-4D97-AF65-F5344CB8AC3E}">
        <p14:creationId xmlns:p14="http://schemas.microsoft.com/office/powerpoint/2010/main" val="4175194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A39A1-FDAB-0E45-8AB3-83744B2DF64D}" type="slidenum">
              <a:rPr lang="en-CN" smtClean="0"/>
              <a:t>26</a:t>
            </a:fld>
            <a:endParaRPr lang="en-CN"/>
          </a:p>
        </p:txBody>
      </p:sp>
    </p:spTree>
    <p:extLst>
      <p:ext uri="{BB962C8B-B14F-4D97-AF65-F5344CB8AC3E}">
        <p14:creationId xmlns:p14="http://schemas.microsoft.com/office/powerpoint/2010/main" val="1370703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Nowadays, password login is …</a:t>
            </a:r>
          </a:p>
          <a:p>
            <a:endParaRPr lang="en-US" dirty="0"/>
          </a:p>
          <a:p>
            <a:r>
              <a:rPr lang="en-US" dirty="0"/>
              <a:t>However, there are a lot of problems with password authentication</a:t>
            </a:r>
          </a:p>
        </p:txBody>
      </p:sp>
      <p:sp>
        <p:nvSpPr>
          <p:cNvPr id="4" name="Slide Number Placeholder 3"/>
          <p:cNvSpPr>
            <a:spLocks noGrp="1"/>
          </p:cNvSpPr>
          <p:nvPr>
            <p:ph type="sldNum" sz="quarter" idx="5"/>
          </p:nvPr>
        </p:nvSpPr>
        <p:spPr/>
        <p:txBody>
          <a:bodyPr/>
          <a:lstStyle/>
          <a:p>
            <a:fld id="{8D2A39A1-FDAB-0E45-8AB3-83744B2DF64D}" type="slidenum">
              <a:rPr lang="en-CN" smtClean="0"/>
              <a:t>2</a:t>
            </a:fld>
            <a:endParaRPr lang="en-CN"/>
          </a:p>
        </p:txBody>
      </p:sp>
    </p:spTree>
    <p:extLst>
      <p:ext uri="{BB962C8B-B14F-4D97-AF65-F5344CB8AC3E}">
        <p14:creationId xmlns:p14="http://schemas.microsoft.com/office/powerpoint/2010/main" val="1906244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Nowadays, when user send login requests, the server verify the password by calculating a hash value. This hash value should not be a simple hash, such as sha1 or sha2. Instead, it needs to be a slow password hashing.</a:t>
            </a:r>
          </a:p>
        </p:txBody>
      </p:sp>
      <p:sp>
        <p:nvSpPr>
          <p:cNvPr id="4" name="Slide Number Placeholder 3"/>
          <p:cNvSpPr>
            <a:spLocks noGrp="1"/>
          </p:cNvSpPr>
          <p:nvPr>
            <p:ph type="sldNum" sz="quarter" idx="5"/>
          </p:nvPr>
        </p:nvSpPr>
        <p:spPr/>
        <p:txBody>
          <a:bodyPr/>
          <a:lstStyle/>
          <a:p>
            <a:fld id="{8D2A39A1-FDAB-0E45-8AB3-83744B2DF64D}" type="slidenum">
              <a:rPr lang="en-CN" smtClean="0"/>
              <a:t>4</a:t>
            </a:fld>
            <a:endParaRPr lang="en-CN"/>
          </a:p>
        </p:txBody>
      </p:sp>
    </p:spTree>
    <p:extLst>
      <p:ext uri="{BB962C8B-B14F-4D97-AF65-F5344CB8AC3E}">
        <p14:creationId xmlns:p14="http://schemas.microsoft.com/office/powerpoint/2010/main" val="4054945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show a real-world example of </a:t>
            </a:r>
            <a:r>
              <a:rPr lang="en-US" dirty="0" err="1"/>
              <a:t>ADoS</a:t>
            </a:r>
            <a:r>
              <a:rPr lang="en-US" dirty="0"/>
              <a:t> attacks. We successfully bypass existing defense provided by Cloudflare to launch </a:t>
            </a:r>
            <a:r>
              <a:rPr lang="en-US" dirty="0" err="1"/>
              <a:t>ADoS</a:t>
            </a:r>
            <a:r>
              <a:rPr lang="en-US" dirty="0"/>
              <a:t> attacks.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experiment,</a:t>
            </a:r>
          </a:p>
        </p:txBody>
      </p:sp>
      <p:sp>
        <p:nvSpPr>
          <p:cNvPr id="4" name="Slide Number Placeholder 3"/>
          <p:cNvSpPr>
            <a:spLocks noGrp="1"/>
          </p:cNvSpPr>
          <p:nvPr>
            <p:ph type="sldNum" sz="quarter" idx="5"/>
          </p:nvPr>
        </p:nvSpPr>
        <p:spPr/>
        <p:txBody>
          <a:bodyPr/>
          <a:lstStyle/>
          <a:p>
            <a:fld id="{8D2A39A1-FDAB-0E45-8AB3-83744B2DF64D}" type="slidenum">
              <a:rPr lang="en-CN" smtClean="0"/>
              <a:t>5</a:t>
            </a:fld>
            <a:endParaRPr lang="en-CN"/>
          </a:p>
        </p:txBody>
      </p:sp>
    </p:spTree>
    <p:extLst>
      <p:ext uri="{BB962C8B-B14F-4D97-AF65-F5344CB8AC3E}">
        <p14:creationId xmlns:p14="http://schemas.microsoft.com/office/powerpoint/2010/main" val="3363598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EEDFE-9EA0-F6FB-89F3-DCFCA8281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01847-BE47-EC28-9A9E-B346232E53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DE0D9-6407-3DC0-D1D6-280DACB71A99}"/>
              </a:ext>
            </a:extLst>
          </p:cNvPr>
          <p:cNvSpPr>
            <a:spLocks noGrp="1"/>
          </p:cNvSpPr>
          <p:nvPr>
            <p:ph type="body" idx="1"/>
          </p:nvPr>
        </p:nvSpPr>
        <p:spPr/>
        <p:txBody>
          <a:bodyPr/>
          <a:lstStyle/>
          <a:p>
            <a:r>
              <a:rPr lang="en-US" dirty="0"/>
              <a:t>There are some existing solutions nowadays.</a:t>
            </a:r>
          </a:p>
          <a:p>
            <a:endParaRPr lang="en-US" dirty="0"/>
          </a:p>
          <a:p>
            <a:r>
              <a:rPr lang="en-US" dirty="0"/>
              <a:t>For example, a website may use CAPTCHA, but CAPTCHA can be solved by current AI technology</a:t>
            </a:r>
          </a:p>
          <a:p>
            <a:endParaRPr lang="en-US" dirty="0"/>
          </a:p>
          <a:p>
            <a:r>
              <a:rPr lang="en-US" dirty="0"/>
              <a:t>A website may also use two-factor authentication, but 2FA uses passwords as the first factor. </a:t>
            </a:r>
          </a:p>
          <a:p>
            <a:endParaRPr lang="en-US" dirty="0"/>
          </a:p>
          <a:p>
            <a:r>
              <a:rPr lang="en-US" dirty="0"/>
              <a:t>And Rate Limit cannot defend against the DoS either, because attackers can use VPN to switch their IP addresses</a:t>
            </a:r>
          </a:p>
          <a:p>
            <a:endParaRPr lang="en-US" dirty="0"/>
          </a:p>
          <a:p>
            <a:r>
              <a:rPr lang="en-US" dirty="0"/>
              <a:t>Nowadays, some CDN providers have deploy bot detection to help websites detect bot traffic. However, such bot detection is based on machine learning and behavior analysis, cannot avoid false positive and false negative. </a:t>
            </a:r>
          </a:p>
          <a:p>
            <a:endParaRPr lang="en-US" dirty="0"/>
          </a:p>
          <a:p>
            <a:r>
              <a:rPr lang="en-US" dirty="0"/>
              <a:t>Finally, websites may use single sign-on, for example you can use google account to sign into a website. but</a:t>
            </a:r>
            <a:r>
              <a:rPr lang="zh-CN" altLang="en-US" dirty="0"/>
              <a:t> </a:t>
            </a:r>
            <a:r>
              <a:rPr lang="en-US" dirty="0"/>
              <a:t>It may lead to single point of failure: if the account of </a:t>
            </a:r>
            <a:r>
              <a:rPr lang="en-US" dirty="0" err="1"/>
              <a:t>sso</a:t>
            </a:r>
            <a:r>
              <a:rPr lang="en-US" dirty="0"/>
              <a:t> provider is compromised, all associated websites are at a risk.</a:t>
            </a:r>
          </a:p>
          <a:p>
            <a:endParaRPr lang="en-US" dirty="0"/>
          </a:p>
          <a:p>
            <a:r>
              <a:rPr lang="en-US" dirty="0"/>
              <a:t>Therefore, In this work, we propose </a:t>
            </a:r>
            <a:r>
              <a:rPr lang="en-US" dirty="0" err="1"/>
              <a:t>PreAcher</a:t>
            </a:r>
            <a:r>
              <a:rPr lang="en-US" dirty="0"/>
              <a:t>, which provides DoS prevention, preserve password secrecy, and maintain good usability.</a:t>
            </a:r>
          </a:p>
          <a:p>
            <a:endParaRPr lang="en-US" dirty="0"/>
          </a:p>
        </p:txBody>
      </p:sp>
      <p:sp>
        <p:nvSpPr>
          <p:cNvPr id="4" name="Slide Number Placeholder 3">
            <a:extLst>
              <a:ext uri="{FF2B5EF4-FFF2-40B4-BE49-F238E27FC236}">
                <a16:creationId xmlns:a16="http://schemas.microsoft.com/office/drawing/2014/main" id="{FE09FCB4-5E59-7941-FC6C-9F1F1622CF17}"/>
              </a:ext>
            </a:extLst>
          </p:cNvPr>
          <p:cNvSpPr>
            <a:spLocks noGrp="1"/>
          </p:cNvSpPr>
          <p:nvPr>
            <p:ph type="sldNum" sz="quarter" idx="5"/>
          </p:nvPr>
        </p:nvSpPr>
        <p:spPr/>
        <p:txBody>
          <a:bodyPr/>
          <a:lstStyle/>
          <a:p>
            <a:fld id="{8D2A39A1-FDAB-0E45-8AB3-83744B2DF64D}" type="slidenum">
              <a:rPr lang="en-CN" smtClean="0"/>
              <a:t>6</a:t>
            </a:fld>
            <a:endParaRPr lang="en-CN"/>
          </a:p>
        </p:txBody>
      </p:sp>
    </p:spTree>
    <p:extLst>
      <p:ext uri="{BB962C8B-B14F-4D97-AF65-F5344CB8AC3E}">
        <p14:creationId xmlns:p14="http://schemas.microsoft.com/office/powerpoint/2010/main" val="160925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insight of </a:t>
            </a:r>
            <a:r>
              <a:rPr lang="en-US" dirty="0" err="1"/>
              <a:t>PreAcher</a:t>
            </a:r>
            <a:r>
              <a:rPr lang="en-US" dirty="0"/>
              <a:t> is that we deploy a password pre-authentication on a CDN to filter out …</a:t>
            </a:r>
          </a:p>
          <a:p>
            <a:r>
              <a:rPr lang="en-US" dirty="0"/>
              <a:t>As the figure shows, if the attacker send login requests with wrong passwords, they will be intercepted and filtered out by the CDN.</a:t>
            </a:r>
          </a:p>
          <a:p>
            <a:r>
              <a:rPr lang="en-US" dirty="0"/>
              <a:t>This idea is simple, however</a:t>
            </a:r>
          </a:p>
        </p:txBody>
      </p:sp>
      <p:sp>
        <p:nvSpPr>
          <p:cNvPr id="4" name="Slide Number Placeholder 3"/>
          <p:cNvSpPr>
            <a:spLocks noGrp="1"/>
          </p:cNvSpPr>
          <p:nvPr>
            <p:ph type="sldNum" sz="quarter" idx="5"/>
          </p:nvPr>
        </p:nvSpPr>
        <p:spPr/>
        <p:txBody>
          <a:bodyPr/>
          <a:lstStyle/>
          <a:p>
            <a:fld id="{8D2A39A1-FDAB-0E45-8AB3-83744B2DF64D}" type="slidenum">
              <a:rPr lang="en-CN" smtClean="0"/>
              <a:t>8</a:t>
            </a:fld>
            <a:endParaRPr lang="en-CN"/>
          </a:p>
        </p:txBody>
      </p:sp>
    </p:spTree>
    <p:extLst>
      <p:ext uri="{BB962C8B-B14F-4D97-AF65-F5344CB8AC3E}">
        <p14:creationId xmlns:p14="http://schemas.microsoft.com/office/powerpoint/2010/main" val="133019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are two problems with this simple idea: one is that </a:t>
            </a:r>
            <a:r>
              <a:rPr lang="en-US" dirty="0" err="1"/>
              <a:t>xxxx</a:t>
            </a:r>
            <a:r>
              <a:rPr lang="en-US" dirty="0"/>
              <a:t> and another xxx</a:t>
            </a:r>
          </a:p>
          <a:p>
            <a:r>
              <a:rPr lang="en-US" dirty="0"/>
              <a:t>For the first one, a malicious CDN insider can help the attacker to cheat the web server even the attacker does not know the password</a:t>
            </a:r>
          </a:p>
          <a:p>
            <a:r>
              <a:rPr lang="en-US" dirty="0"/>
              <a:t>For the second one, a CDN can collect …</a:t>
            </a:r>
          </a:p>
          <a:p>
            <a:endParaRPr lang="en-US" dirty="0"/>
          </a:p>
          <a:p>
            <a:r>
              <a:rPr lang="en-US" dirty="0"/>
              <a:t>Run the pre-authentication system by itself and try all the passwords in the dictionary </a:t>
            </a:r>
          </a:p>
        </p:txBody>
      </p:sp>
      <p:sp>
        <p:nvSpPr>
          <p:cNvPr id="4" name="Slide Number Placeholder 3"/>
          <p:cNvSpPr>
            <a:spLocks noGrp="1"/>
          </p:cNvSpPr>
          <p:nvPr>
            <p:ph type="sldNum" sz="quarter" idx="5"/>
          </p:nvPr>
        </p:nvSpPr>
        <p:spPr/>
        <p:txBody>
          <a:bodyPr/>
          <a:lstStyle/>
          <a:p>
            <a:fld id="{43CAB56B-327B-3C4F-B6A9-593779C9ABFF}" type="slidenum">
              <a:rPr lang="en-US" smtClean="0"/>
              <a:t>9</a:t>
            </a:fld>
            <a:endParaRPr lang="en-US"/>
          </a:p>
        </p:txBody>
      </p:sp>
    </p:spTree>
    <p:extLst>
      <p:ext uri="{BB962C8B-B14F-4D97-AF65-F5344CB8AC3E}">
        <p14:creationId xmlns:p14="http://schemas.microsoft.com/office/powerpoint/2010/main" val="3162625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to solution to avoid … is …</a:t>
            </a:r>
          </a:p>
          <a:p>
            <a:r>
              <a:rPr lang="en-US" dirty="0"/>
              <a:t>We have pre-auth … and full auth …</a:t>
            </a:r>
          </a:p>
          <a:p>
            <a:r>
              <a:rPr lang="en-US" dirty="0"/>
              <a:t>Specifically, when the CDN tries to cheat the web server, the web server will find that the requests actually fails on the full authentication</a:t>
            </a:r>
          </a:p>
        </p:txBody>
      </p:sp>
      <p:sp>
        <p:nvSpPr>
          <p:cNvPr id="4" name="Slide Number Placeholder 3"/>
          <p:cNvSpPr>
            <a:spLocks noGrp="1"/>
          </p:cNvSpPr>
          <p:nvPr>
            <p:ph type="sldNum" sz="quarter" idx="5"/>
          </p:nvPr>
        </p:nvSpPr>
        <p:spPr/>
        <p:txBody>
          <a:bodyPr/>
          <a:lstStyle/>
          <a:p>
            <a:fld id="{43CAB56B-327B-3C4F-B6A9-593779C9ABFF}" type="slidenum">
              <a:rPr lang="en-US" smtClean="0"/>
              <a:t>10</a:t>
            </a:fld>
            <a:endParaRPr lang="en-US"/>
          </a:p>
        </p:txBody>
      </p:sp>
    </p:spTree>
    <p:extLst>
      <p:ext uri="{BB962C8B-B14F-4D97-AF65-F5344CB8AC3E}">
        <p14:creationId xmlns:p14="http://schemas.microsoft.com/office/powerpoint/2010/main" val="3361832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solution to solve the</a:t>
            </a:r>
          </a:p>
          <a:p>
            <a:r>
              <a:rPr lang="en-US" dirty="0"/>
              <a:t>We observe that</a:t>
            </a:r>
          </a:p>
          <a:p>
            <a:r>
              <a:rPr lang="en-US" dirty="0"/>
              <a:t>so we come up with an idea</a:t>
            </a:r>
          </a:p>
          <a:p>
            <a:r>
              <a:rPr lang="en-US" dirty="0"/>
              <a:t>which can achieved by LSH</a:t>
            </a:r>
          </a:p>
          <a:p>
            <a:r>
              <a:rPr lang="en-US" dirty="0"/>
              <a:t>….</a:t>
            </a:r>
          </a:p>
          <a:p>
            <a:r>
              <a:rPr lang="en-US" dirty="0"/>
              <a:t>Therefore, when CDN tries passwords in the dictionary, it will find</a:t>
            </a:r>
          </a:p>
        </p:txBody>
      </p:sp>
      <p:sp>
        <p:nvSpPr>
          <p:cNvPr id="4" name="Slide Number Placeholder 3"/>
          <p:cNvSpPr>
            <a:spLocks noGrp="1"/>
          </p:cNvSpPr>
          <p:nvPr>
            <p:ph type="sldNum" sz="quarter" idx="5"/>
          </p:nvPr>
        </p:nvSpPr>
        <p:spPr/>
        <p:txBody>
          <a:bodyPr/>
          <a:lstStyle/>
          <a:p>
            <a:fld id="{8D2A39A1-FDAB-0E45-8AB3-83744B2DF64D}" type="slidenum">
              <a:rPr lang="en-CN" smtClean="0"/>
              <a:t>11</a:t>
            </a:fld>
            <a:endParaRPr lang="en-CN"/>
          </a:p>
        </p:txBody>
      </p:sp>
    </p:spTree>
    <p:extLst>
      <p:ext uri="{BB962C8B-B14F-4D97-AF65-F5344CB8AC3E}">
        <p14:creationId xmlns:p14="http://schemas.microsoft.com/office/powerpoint/2010/main" val="2712609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EAF06-D103-6249-8D90-991917D4C1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N"/>
          </a:p>
        </p:txBody>
      </p:sp>
      <p:sp>
        <p:nvSpPr>
          <p:cNvPr id="3" name="Subtitle 2">
            <a:extLst>
              <a:ext uri="{FF2B5EF4-FFF2-40B4-BE49-F238E27FC236}">
                <a16:creationId xmlns:a16="http://schemas.microsoft.com/office/drawing/2014/main" id="{2DB454B7-FC8C-254D-9C05-9C5D45295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4" name="Date Placeholder 3">
            <a:extLst>
              <a:ext uri="{FF2B5EF4-FFF2-40B4-BE49-F238E27FC236}">
                <a16:creationId xmlns:a16="http://schemas.microsoft.com/office/drawing/2014/main" id="{F3C309A0-F752-9847-8DBF-B82C56F4612A}"/>
              </a:ext>
            </a:extLst>
          </p:cNvPr>
          <p:cNvSpPr>
            <a:spLocks noGrp="1"/>
          </p:cNvSpPr>
          <p:nvPr>
            <p:ph type="dt" sz="half" idx="10"/>
          </p:nvPr>
        </p:nvSpPr>
        <p:spPr/>
        <p:txBody>
          <a:bodyPr/>
          <a:lstStyle/>
          <a:p>
            <a:fld id="{726E27B6-D56B-FB4A-B24B-7DCA65C45E85}" type="datetimeFigureOut">
              <a:rPr lang="en-CN" smtClean="0"/>
              <a:t>4/30/25</a:t>
            </a:fld>
            <a:endParaRPr lang="en-CN"/>
          </a:p>
        </p:txBody>
      </p:sp>
      <p:sp>
        <p:nvSpPr>
          <p:cNvPr id="5" name="Footer Placeholder 4">
            <a:extLst>
              <a:ext uri="{FF2B5EF4-FFF2-40B4-BE49-F238E27FC236}">
                <a16:creationId xmlns:a16="http://schemas.microsoft.com/office/drawing/2014/main" id="{492E1B76-899A-5249-9956-759AECD3EBB5}"/>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22DFB258-9F87-A64C-ACFE-1ECE3F7B826A}"/>
              </a:ext>
            </a:extLst>
          </p:cNvPr>
          <p:cNvSpPr>
            <a:spLocks noGrp="1"/>
          </p:cNvSpPr>
          <p:nvPr>
            <p:ph type="sldNum" sz="quarter" idx="12"/>
          </p:nvPr>
        </p:nvSpPr>
        <p:spPr/>
        <p:txBody>
          <a:bodyPr/>
          <a:lstStyle/>
          <a:p>
            <a:fld id="{C9483176-8875-624A-A497-B25DC013D2FF}" type="slidenum">
              <a:rPr lang="en-CN" smtClean="0"/>
              <a:t>‹#›</a:t>
            </a:fld>
            <a:endParaRPr lang="en-CN"/>
          </a:p>
        </p:txBody>
      </p:sp>
    </p:spTree>
    <p:extLst>
      <p:ext uri="{BB962C8B-B14F-4D97-AF65-F5344CB8AC3E}">
        <p14:creationId xmlns:p14="http://schemas.microsoft.com/office/powerpoint/2010/main" val="1053110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6803B-82D8-6847-AF14-AED46D5B8194}"/>
              </a:ext>
            </a:extLst>
          </p:cNvPr>
          <p:cNvSpPr>
            <a:spLocks noGrp="1"/>
          </p:cNvSpPr>
          <p:nvPr>
            <p:ph type="title"/>
          </p:nvPr>
        </p:nvSpPr>
        <p:spPr/>
        <p:txBody>
          <a:bodyPr/>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EC8372C4-067E-B147-A56B-30058045B7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8072B14A-B1E1-D24D-A429-B129B4664170}"/>
              </a:ext>
            </a:extLst>
          </p:cNvPr>
          <p:cNvSpPr>
            <a:spLocks noGrp="1"/>
          </p:cNvSpPr>
          <p:nvPr>
            <p:ph type="dt" sz="half" idx="10"/>
          </p:nvPr>
        </p:nvSpPr>
        <p:spPr/>
        <p:txBody>
          <a:bodyPr/>
          <a:lstStyle/>
          <a:p>
            <a:fld id="{726E27B6-D56B-FB4A-B24B-7DCA65C45E85}" type="datetimeFigureOut">
              <a:rPr lang="en-CN" smtClean="0"/>
              <a:t>4/30/25</a:t>
            </a:fld>
            <a:endParaRPr lang="en-CN"/>
          </a:p>
        </p:txBody>
      </p:sp>
      <p:sp>
        <p:nvSpPr>
          <p:cNvPr id="5" name="Footer Placeholder 4">
            <a:extLst>
              <a:ext uri="{FF2B5EF4-FFF2-40B4-BE49-F238E27FC236}">
                <a16:creationId xmlns:a16="http://schemas.microsoft.com/office/drawing/2014/main" id="{3302E44E-DFA7-844E-968E-81ECBEE4013D}"/>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73B3FEA1-DD60-BC4F-B948-088BB4768AA5}"/>
              </a:ext>
            </a:extLst>
          </p:cNvPr>
          <p:cNvSpPr>
            <a:spLocks noGrp="1"/>
          </p:cNvSpPr>
          <p:nvPr>
            <p:ph type="sldNum" sz="quarter" idx="12"/>
          </p:nvPr>
        </p:nvSpPr>
        <p:spPr/>
        <p:txBody>
          <a:bodyPr/>
          <a:lstStyle/>
          <a:p>
            <a:fld id="{C9483176-8875-624A-A497-B25DC013D2FF}" type="slidenum">
              <a:rPr lang="en-CN" smtClean="0"/>
              <a:t>‹#›</a:t>
            </a:fld>
            <a:endParaRPr lang="en-CN"/>
          </a:p>
        </p:txBody>
      </p:sp>
    </p:spTree>
    <p:extLst>
      <p:ext uri="{BB962C8B-B14F-4D97-AF65-F5344CB8AC3E}">
        <p14:creationId xmlns:p14="http://schemas.microsoft.com/office/powerpoint/2010/main" val="23677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F2E5CD-0395-724F-A6F1-CE1FD60922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92ABAD48-71DE-8845-9400-25042758CE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7277AE9E-4F8F-3A44-98EC-99E8DE42AAE4}"/>
              </a:ext>
            </a:extLst>
          </p:cNvPr>
          <p:cNvSpPr>
            <a:spLocks noGrp="1"/>
          </p:cNvSpPr>
          <p:nvPr>
            <p:ph type="dt" sz="half" idx="10"/>
          </p:nvPr>
        </p:nvSpPr>
        <p:spPr/>
        <p:txBody>
          <a:bodyPr/>
          <a:lstStyle/>
          <a:p>
            <a:fld id="{726E27B6-D56B-FB4A-B24B-7DCA65C45E85}" type="datetimeFigureOut">
              <a:rPr lang="en-CN" smtClean="0"/>
              <a:t>4/30/25</a:t>
            </a:fld>
            <a:endParaRPr lang="en-CN"/>
          </a:p>
        </p:txBody>
      </p:sp>
      <p:sp>
        <p:nvSpPr>
          <p:cNvPr id="5" name="Footer Placeholder 4">
            <a:extLst>
              <a:ext uri="{FF2B5EF4-FFF2-40B4-BE49-F238E27FC236}">
                <a16:creationId xmlns:a16="http://schemas.microsoft.com/office/drawing/2014/main" id="{2E746B71-BBCF-1D4A-824B-31613E209E86}"/>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ABD5375A-F2F6-5F47-9272-FA6ACB889EF2}"/>
              </a:ext>
            </a:extLst>
          </p:cNvPr>
          <p:cNvSpPr>
            <a:spLocks noGrp="1"/>
          </p:cNvSpPr>
          <p:nvPr>
            <p:ph type="sldNum" sz="quarter" idx="12"/>
          </p:nvPr>
        </p:nvSpPr>
        <p:spPr/>
        <p:txBody>
          <a:bodyPr/>
          <a:lstStyle/>
          <a:p>
            <a:fld id="{C9483176-8875-624A-A497-B25DC013D2FF}" type="slidenum">
              <a:rPr lang="en-CN" smtClean="0"/>
              <a:t>‹#›</a:t>
            </a:fld>
            <a:endParaRPr lang="en-CN"/>
          </a:p>
        </p:txBody>
      </p:sp>
    </p:spTree>
    <p:extLst>
      <p:ext uri="{BB962C8B-B14F-4D97-AF65-F5344CB8AC3E}">
        <p14:creationId xmlns:p14="http://schemas.microsoft.com/office/powerpoint/2010/main" val="3747704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D557-EF55-4844-A9E3-C0E745762829}"/>
              </a:ext>
            </a:extLst>
          </p:cNvPr>
          <p:cNvSpPr>
            <a:spLocks noGrp="1"/>
          </p:cNvSpPr>
          <p:nvPr>
            <p:ph type="title"/>
          </p:nvPr>
        </p:nvSpPr>
        <p:spPr>
          <a:xfrm>
            <a:off x="838200" y="365126"/>
            <a:ext cx="10515600" cy="579354"/>
          </a:xfrm>
        </p:spPr>
        <p:txBody>
          <a:bodyPr>
            <a:normAutofit/>
          </a:bodyPr>
          <a:lstStyle>
            <a:lvl1pPr>
              <a:defRPr sz="3600" b="1"/>
            </a:lvl1pPr>
          </a:lstStyle>
          <a:p>
            <a:r>
              <a:rPr lang="en-US" dirty="0"/>
              <a:t>Click to edit Master title style</a:t>
            </a:r>
            <a:endParaRPr lang="en-CN" dirty="0"/>
          </a:p>
        </p:txBody>
      </p:sp>
      <p:sp>
        <p:nvSpPr>
          <p:cNvPr id="3" name="Content Placeholder 2">
            <a:extLst>
              <a:ext uri="{FF2B5EF4-FFF2-40B4-BE49-F238E27FC236}">
                <a16:creationId xmlns:a16="http://schemas.microsoft.com/office/drawing/2014/main" id="{E01AC280-DD28-364A-ACFC-C3B492008AF9}"/>
              </a:ext>
            </a:extLst>
          </p:cNvPr>
          <p:cNvSpPr>
            <a:spLocks noGrp="1"/>
          </p:cNvSpPr>
          <p:nvPr>
            <p:ph idx="1"/>
          </p:nvPr>
        </p:nvSpPr>
        <p:spPr>
          <a:xfrm>
            <a:off x="838200" y="944480"/>
            <a:ext cx="10515600" cy="5724677"/>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N" dirty="0"/>
          </a:p>
        </p:txBody>
      </p:sp>
    </p:spTree>
    <p:extLst>
      <p:ext uri="{BB962C8B-B14F-4D97-AF65-F5344CB8AC3E}">
        <p14:creationId xmlns:p14="http://schemas.microsoft.com/office/powerpoint/2010/main" val="156221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12AF0-997C-4A43-8F96-A8AEC6FC31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N"/>
          </a:p>
        </p:txBody>
      </p:sp>
      <p:sp>
        <p:nvSpPr>
          <p:cNvPr id="3" name="Text Placeholder 2">
            <a:extLst>
              <a:ext uri="{FF2B5EF4-FFF2-40B4-BE49-F238E27FC236}">
                <a16:creationId xmlns:a16="http://schemas.microsoft.com/office/drawing/2014/main" id="{8EC3A5BE-5B93-E14B-BBA0-C3D6A4A179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DE1A81-E192-3743-800C-AA560A53922F}"/>
              </a:ext>
            </a:extLst>
          </p:cNvPr>
          <p:cNvSpPr>
            <a:spLocks noGrp="1"/>
          </p:cNvSpPr>
          <p:nvPr>
            <p:ph type="dt" sz="half" idx="10"/>
          </p:nvPr>
        </p:nvSpPr>
        <p:spPr/>
        <p:txBody>
          <a:bodyPr/>
          <a:lstStyle/>
          <a:p>
            <a:fld id="{726E27B6-D56B-FB4A-B24B-7DCA65C45E85}" type="datetimeFigureOut">
              <a:rPr lang="en-CN" smtClean="0"/>
              <a:t>4/30/25</a:t>
            </a:fld>
            <a:endParaRPr lang="en-CN"/>
          </a:p>
        </p:txBody>
      </p:sp>
      <p:sp>
        <p:nvSpPr>
          <p:cNvPr id="5" name="Footer Placeholder 4">
            <a:extLst>
              <a:ext uri="{FF2B5EF4-FFF2-40B4-BE49-F238E27FC236}">
                <a16:creationId xmlns:a16="http://schemas.microsoft.com/office/drawing/2014/main" id="{9FA30618-14E0-6647-96E2-E4C1CB9719C9}"/>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C5B69C69-52A6-FB46-AEAD-8F8847E06D6A}"/>
              </a:ext>
            </a:extLst>
          </p:cNvPr>
          <p:cNvSpPr>
            <a:spLocks noGrp="1"/>
          </p:cNvSpPr>
          <p:nvPr>
            <p:ph type="sldNum" sz="quarter" idx="12"/>
          </p:nvPr>
        </p:nvSpPr>
        <p:spPr/>
        <p:txBody>
          <a:bodyPr/>
          <a:lstStyle/>
          <a:p>
            <a:fld id="{C9483176-8875-624A-A497-B25DC013D2FF}" type="slidenum">
              <a:rPr lang="en-CN" smtClean="0"/>
              <a:t>‹#›</a:t>
            </a:fld>
            <a:endParaRPr lang="en-CN"/>
          </a:p>
        </p:txBody>
      </p:sp>
    </p:spTree>
    <p:extLst>
      <p:ext uri="{BB962C8B-B14F-4D97-AF65-F5344CB8AC3E}">
        <p14:creationId xmlns:p14="http://schemas.microsoft.com/office/powerpoint/2010/main" val="1795450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C2F80-E2EE-0445-8C79-C7B59A56570E}"/>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7A1E1EC4-5FD1-874D-9585-119746E599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Content Placeholder 3">
            <a:extLst>
              <a:ext uri="{FF2B5EF4-FFF2-40B4-BE49-F238E27FC236}">
                <a16:creationId xmlns:a16="http://schemas.microsoft.com/office/drawing/2014/main" id="{526EF66B-AFCA-CF48-9935-384F739FCA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Date Placeholder 4">
            <a:extLst>
              <a:ext uri="{FF2B5EF4-FFF2-40B4-BE49-F238E27FC236}">
                <a16:creationId xmlns:a16="http://schemas.microsoft.com/office/drawing/2014/main" id="{7FC9B2AF-D854-3348-A1C7-5C338029960D}"/>
              </a:ext>
            </a:extLst>
          </p:cNvPr>
          <p:cNvSpPr>
            <a:spLocks noGrp="1"/>
          </p:cNvSpPr>
          <p:nvPr>
            <p:ph type="dt" sz="half" idx="10"/>
          </p:nvPr>
        </p:nvSpPr>
        <p:spPr/>
        <p:txBody>
          <a:bodyPr/>
          <a:lstStyle/>
          <a:p>
            <a:fld id="{726E27B6-D56B-FB4A-B24B-7DCA65C45E85}" type="datetimeFigureOut">
              <a:rPr lang="en-CN" smtClean="0"/>
              <a:t>4/30/25</a:t>
            </a:fld>
            <a:endParaRPr lang="en-CN"/>
          </a:p>
        </p:txBody>
      </p:sp>
      <p:sp>
        <p:nvSpPr>
          <p:cNvPr id="6" name="Footer Placeholder 5">
            <a:extLst>
              <a:ext uri="{FF2B5EF4-FFF2-40B4-BE49-F238E27FC236}">
                <a16:creationId xmlns:a16="http://schemas.microsoft.com/office/drawing/2014/main" id="{64EC9143-EA81-794C-9F5B-C6C85E119633}"/>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558FD3E4-73E7-504B-9A74-386B1AC0FDAB}"/>
              </a:ext>
            </a:extLst>
          </p:cNvPr>
          <p:cNvSpPr>
            <a:spLocks noGrp="1"/>
          </p:cNvSpPr>
          <p:nvPr>
            <p:ph type="sldNum" sz="quarter" idx="12"/>
          </p:nvPr>
        </p:nvSpPr>
        <p:spPr/>
        <p:txBody>
          <a:bodyPr/>
          <a:lstStyle/>
          <a:p>
            <a:fld id="{C9483176-8875-624A-A497-B25DC013D2FF}" type="slidenum">
              <a:rPr lang="en-CN" smtClean="0"/>
              <a:t>‹#›</a:t>
            </a:fld>
            <a:endParaRPr lang="en-CN"/>
          </a:p>
        </p:txBody>
      </p:sp>
    </p:spTree>
    <p:extLst>
      <p:ext uri="{BB962C8B-B14F-4D97-AF65-F5344CB8AC3E}">
        <p14:creationId xmlns:p14="http://schemas.microsoft.com/office/powerpoint/2010/main" val="69787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C6B5-8FE1-9F45-85D1-5D72DBB6D2F7}"/>
              </a:ext>
            </a:extLst>
          </p:cNvPr>
          <p:cNvSpPr>
            <a:spLocks noGrp="1"/>
          </p:cNvSpPr>
          <p:nvPr>
            <p:ph type="title"/>
          </p:nvPr>
        </p:nvSpPr>
        <p:spPr>
          <a:xfrm>
            <a:off x="839788" y="365125"/>
            <a:ext cx="10515600" cy="1325563"/>
          </a:xfrm>
        </p:spPr>
        <p:txBody>
          <a:bodyPr/>
          <a:lstStyle/>
          <a:p>
            <a:r>
              <a:rPr lang="en-US"/>
              <a:t>Click to edit Master title style</a:t>
            </a:r>
            <a:endParaRPr lang="en-CN"/>
          </a:p>
        </p:txBody>
      </p:sp>
      <p:sp>
        <p:nvSpPr>
          <p:cNvPr id="3" name="Text Placeholder 2">
            <a:extLst>
              <a:ext uri="{FF2B5EF4-FFF2-40B4-BE49-F238E27FC236}">
                <a16:creationId xmlns:a16="http://schemas.microsoft.com/office/drawing/2014/main" id="{50F5CF70-EAA8-444A-A819-0EAF946A86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B215E2-566B-AF46-BA10-F666C832C2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Text Placeholder 4">
            <a:extLst>
              <a:ext uri="{FF2B5EF4-FFF2-40B4-BE49-F238E27FC236}">
                <a16:creationId xmlns:a16="http://schemas.microsoft.com/office/drawing/2014/main" id="{68AD5E2C-130D-0E47-BEA5-33ABEFF952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2B2AD3-222B-6D4D-ADA9-8B2FEEE543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7" name="Date Placeholder 6">
            <a:extLst>
              <a:ext uri="{FF2B5EF4-FFF2-40B4-BE49-F238E27FC236}">
                <a16:creationId xmlns:a16="http://schemas.microsoft.com/office/drawing/2014/main" id="{A2EBAA94-090D-814C-A9ED-ED09C8C25B78}"/>
              </a:ext>
            </a:extLst>
          </p:cNvPr>
          <p:cNvSpPr>
            <a:spLocks noGrp="1"/>
          </p:cNvSpPr>
          <p:nvPr>
            <p:ph type="dt" sz="half" idx="10"/>
          </p:nvPr>
        </p:nvSpPr>
        <p:spPr/>
        <p:txBody>
          <a:bodyPr/>
          <a:lstStyle/>
          <a:p>
            <a:fld id="{726E27B6-D56B-FB4A-B24B-7DCA65C45E85}" type="datetimeFigureOut">
              <a:rPr lang="en-CN" smtClean="0"/>
              <a:t>4/30/25</a:t>
            </a:fld>
            <a:endParaRPr lang="en-CN"/>
          </a:p>
        </p:txBody>
      </p:sp>
      <p:sp>
        <p:nvSpPr>
          <p:cNvPr id="8" name="Footer Placeholder 7">
            <a:extLst>
              <a:ext uri="{FF2B5EF4-FFF2-40B4-BE49-F238E27FC236}">
                <a16:creationId xmlns:a16="http://schemas.microsoft.com/office/drawing/2014/main" id="{01636E7B-FF26-1946-B4A4-038976D733B2}"/>
              </a:ext>
            </a:extLst>
          </p:cNvPr>
          <p:cNvSpPr>
            <a:spLocks noGrp="1"/>
          </p:cNvSpPr>
          <p:nvPr>
            <p:ph type="ftr" sz="quarter" idx="11"/>
          </p:nvPr>
        </p:nvSpPr>
        <p:spPr/>
        <p:txBody>
          <a:bodyPr/>
          <a:lstStyle/>
          <a:p>
            <a:endParaRPr lang="en-CN"/>
          </a:p>
        </p:txBody>
      </p:sp>
      <p:sp>
        <p:nvSpPr>
          <p:cNvPr id="9" name="Slide Number Placeholder 8">
            <a:extLst>
              <a:ext uri="{FF2B5EF4-FFF2-40B4-BE49-F238E27FC236}">
                <a16:creationId xmlns:a16="http://schemas.microsoft.com/office/drawing/2014/main" id="{7A21A3B4-3A04-9B4B-8F18-04AA27B9BDA6}"/>
              </a:ext>
            </a:extLst>
          </p:cNvPr>
          <p:cNvSpPr>
            <a:spLocks noGrp="1"/>
          </p:cNvSpPr>
          <p:nvPr>
            <p:ph type="sldNum" sz="quarter" idx="12"/>
          </p:nvPr>
        </p:nvSpPr>
        <p:spPr/>
        <p:txBody>
          <a:bodyPr/>
          <a:lstStyle/>
          <a:p>
            <a:fld id="{C9483176-8875-624A-A497-B25DC013D2FF}" type="slidenum">
              <a:rPr lang="en-CN" smtClean="0"/>
              <a:t>‹#›</a:t>
            </a:fld>
            <a:endParaRPr lang="en-CN"/>
          </a:p>
        </p:txBody>
      </p:sp>
    </p:spTree>
    <p:extLst>
      <p:ext uri="{BB962C8B-B14F-4D97-AF65-F5344CB8AC3E}">
        <p14:creationId xmlns:p14="http://schemas.microsoft.com/office/powerpoint/2010/main" val="3266342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56128-D6A6-1A42-BBE9-D3E64A417396}"/>
              </a:ext>
            </a:extLst>
          </p:cNvPr>
          <p:cNvSpPr>
            <a:spLocks noGrp="1"/>
          </p:cNvSpPr>
          <p:nvPr>
            <p:ph type="title"/>
          </p:nvPr>
        </p:nvSpPr>
        <p:spPr/>
        <p:txBody>
          <a:bodyPr/>
          <a:lstStyle/>
          <a:p>
            <a:r>
              <a:rPr lang="en-US"/>
              <a:t>Click to edit Master title style</a:t>
            </a:r>
            <a:endParaRPr lang="en-CN"/>
          </a:p>
        </p:txBody>
      </p:sp>
      <p:sp>
        <p:nvSpPr>
          <p:cNvPr id="3" name="Date Placeholder 2">
            <a:extLst>
              <a:ext uri="{FF2B5EF4-FFF2-40B4-BE49-F238E27FC236}">
                <a16:creationId xmlns:a16="http://schemas.microsoft.com/office/drawing/2014/main" id="{9752F003-3742-D54C-863E-DFAC6C16C9E9}"/>
              </a:ext>
            </a:extLst>
          </p:cNvPr>
          <p:cNvSpPr>
            <a:spLocks noGrp="1"/>
          </p:cNvSpPr>
          <p:nvPr>
            <p:ph type="dt" sz="half" idx="10"/>
          </p:nvPr>
        </p:nvSpPr>
        <p:spPr/>
        <p:txBody>
          <a:bodyPr/>
          <a:lstStyle/>
          <a:p>
            <a:fld id="{726E27B6-D56B-FB4A-B24B-7DCA65C45E85}" type="datetimeFigureOut">
              <a:rPr lang="en-CN" smtClean="0"/>
              <a:t>4/30/25</a:t>
            </a:fld>
            <a:endParaRPr lang="en-CN"/>
          </a:p>
        </p:txBody>
      </p:sp>
      <p:sp>
        <p:nvSpPr>
          <p:cNvPr id="4" name="Footer Placeholder 3">
            <a:extLst>
              <a:ext uri="{FF2B5EF4-FFF2-40B4-BE49-F238E27FC236}">
                <a16:creationId xmlns:a16="http://schemas.microsoft.com/office/drawing/2014/main" id="{33A348A6-D4E4-7348-94E6-FD54E9EE2A2C}"/>
              </a:ext>
            </a:extLst>
          </p:cNvPr>
          <p:cNvSpPr>
            <a:spLocks noGrp="1"/>
          </p:cNvSpPr>
          <p:nvPr>
            <p:ph type="ftr" sz="quarter" idx="11"/>
          </p:nvPr>
        </p:nvSpPr>
        <p:spPr/>
        <p:txBody>
          <a:bodyPr/>
          <a:lstStyle/>
          <a:p>
            <a:endParaRPr lang="en-CN"/>
          </a:p>
        </p:txBody>
      </p:sp>
      <p:sp>
        <p:nvSpPr>
          <p:cNvPr id="5" name="Slide Number Placeholder 4">
            <a:extLst>
              <a:ext uri="{FF2B5EF4-FFF2-40B4-BE49-F238E27FC236}">
                <a16:creationId xmlns:a16="http://schemas.microsoft.com/office/drawing/2014/main" id="{D819ADBB-C53F-8C4A-BCC2-71356E86D3B1}"/>
              </a:ext>
            </a:extLst>
          </p:cNvPr>
          <p:cNvSpPr>
            <a:spLocks noGrp="1"/>
          </p:cNvSpPr>
          <p:nvPr>
            <p:ph type="sldNum" sz="quarter" idx="12"/>
          </p:nvPr>
        </p:nvSpPr>
        <p:spPr/>
        <p:txBody>
          <a:bodyPr/>
          <a:lstStyle/>
          <a:p>
            <a:fld id="{C9483176-8875-624A-A497-B25DC013D2FF}" type="slidenum">
              <a:rPr lang="en-CN" smtClean="0"/>
              <a:t>‹#›</a:t>
            </a:fld>
            <a:endParaRPr lang="en-CN"/>
          </a:p>
        </p:txBody>
      </p:sp>
    </p:spTree>
    <p:extLst>
      <p:ext uri="{BB962C8B-B14F-4D97-AF65-F5344CB8AC3E}">
        <p14:creationId xmlns:p14="http://schemas.microsoft.com/office/powerpoint/2010/main" val="3356271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E2CC59-94DA-8149-9430-EF3C4D4306D1}"/>
              </a:ext>
            </a:extLst>
          </p:cNvPr>
          <p:cNvSpPr>
            <a:spLocks noGrp="1"/>
          </p:cNvSpPr>
          <p:nvPr>
            <p:ph type="dt" sz="half" idx="10"/>
          </p:nvPr>
        </p:nvSpPr>
        <p:spPr/>
        <p:txBody>
          <a:bodyPr/>
          <a:lstStyle/>
          <a:p>
            <a:fld id="{726E27B6-D56B-FB4A-B24B-7DCA65C45E85}" type="datetimeFigureOut">
              <a:rPr lang="en-CN" smtClean="0"/>
              <a:t>4/30/25</a:t>
            </a:fld>
            <a:endParaRPr lang="en-CN"/>
          </a:p>
        </p:txBody>
      </p:sp>
      <p:sp>
        <p:nvSpPr>
          <p:cNvPr id="3" name="Footer Placeholder 2">
            <a:extLst>
              <a:ext uri="{FF2B5EF4-FFF2-40B4-BE49-F238E27FC236}">
                <a16:creationId xmlns:a16="http://schemas.microsoft.com/office/drawing/2014/main" id="{688295FD-8AE1-AD4E-A14E-BFD33552FD3D}"/>
              </a:ext>
            </a:extLst>
          </p:cNvPr>
          <p:cNvSpPr>
            <a:spLocks noGrp="1"/>
          </p:cNvSpPr>
          <p:nvPr>
            <p:ph type="ftr" sz="quarter" idx="11"/>
          </p:nvPr>
        </p:nvSpPr>
        <p:spPr/>
        <p:txBody>
          <a:bodyPr/>
          <a:lstStyle/>
          <a:p>
            <a:endParaRPr lang="en-CN"/>
          </a:p>
        </p:txBody>
      </p:sp>
      <p:sp>
        <p:nvSpPr>
          <p:cNvPr id="4" name="Slide Number Placeholder 3">
            <a:extLst>
              <a:ext uri="{FF2B5EF4-FFF2-40B4-BE49-F238E27FC236}">
                <a16:creationId xmlns:a16="http://schemas.microsoft.com/office/drawing/2014/main" id="{61E34E5C-24A2-BE48-BF14-D5587C6E0792}"/>
              </a:ext>
            </a:extLst>
          </p:cNvPr>
          <p:cNvSpPr>
            <a:spLocks noGrp="1"/>
          </p:cNvSpPr>
          <p:nvPr>
            <p:ph type="sldNum" sz="quarter" idx="12"/>
          </p:nvPr>
        </p:nvSpPr>
        <p:spPr/>
        <p:txBody>
          <a:bodyPr/>
          <a:lstStyle/>
          <a:p>
            <a:fld id="{C9483176-8875-624A-A497-B25DC013D2FF}" type="slidenum">
              <a:rPr lang="en-CN" smtClean="0"/>
              <a:t>‹#›</a:t>
            </a:fld>
            <a:endParaRPr lang="en-CN"/>
          </a:p>
        </p:txBody>
      </p:sp>
    </p:spTree>
    <p:extLst>
      <p:ext uri="{BB962C8B-B14F-4D97-AF65-F5344CB8AC3E}">
        <p14:creationId xmlns:p14="http://schemas.microsoft.com/office/powerpoint/2010/main" val="2346939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8115A-DB05-A342-A29F-EF1071F63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Content Placeholder 2">
            <a:extLst>
              <a:ext uri="{FF2B5EF4-FFF2-40B4-BE49-F238E27FC236}">
                <a16:creationId xmlns:a16="http://schemas.microsoft.com/office/drawing/2014/main" id="{DAE008E6-3ED4-9C4A-AF00-CFEB4DF3BB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Text Placeholder 3">
            <a:extLst>
              <a:ext uri="{FF2B5EF4-FFF2-40B4-BE49-F238E27FC236}">
                <a16:creationId xmlns:a16="http://schemas.microsoft.com/office/drawing/2014/main" id="{F5A70E7B-65C4-6542-A00F-16C7BE3F0A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8AB1F-3FA9-8D4B-A3F6-7DA3ABBBAEA6}"/>
              </a:ext>
            </a:extLst>
          </p:cNvPr>
          <p:cNvSpPr>
            <a:spLocks noGrp="1"/>
          </p:cNvSpPr>
          <p:nvPr>
            <p:ph type="dt" sz="half" idx="10"/>
          </p:nvPr>
        </p:nvSpPr>
        <p:spPr/>
        <p:txBody>
          <a:bodyPr/>
          <a:lstStyle/>
          <a:p>
            <a:fld id="{726E27B6-D56B-FB4A-B24B-7DCA65C45E85}" type="datetimeFigureOut">
              <a:rPr lang="en-CN" smtClean="0"/>
              <a:t>4/30/25</a:t>
            </a:fld>
            <a:endParaRPr lang="en-CN"/>
          </a:p>
        </p:txBody>
      </p:sp>
      <p:sp>
        <p:nvSpPr>
          <p:cNvPr id="6" name="Footer Placeholder 5">
            <a:extLst>
              <a:ext uri="{FF2B5EF4-FFF2-40B4-BE49-F238E27FC236}">
                <a16:creationId xmlns:a16="http://schemas.microsoft.com/office/drawing/2014/main" id="{BF9E1218-0F3F-9744-8E51-66A6380D6E44}"/>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A053DFFB-180D-304C-BEAF-DDEB9A970157}"/>
              </a:ext>
            </a:extLst>
          </p:cNvPr>
          <p:cNvSpPr>
            <a:spLocks noGrp="1"/>
          </p:cNvSpPr>
          <p:nvPr>
            <p:ph type="sldNum" sz="quarter" idx="12"/>
          </p:nvPr>
        </p:nvSpPr>
        <p:spPr/>
        <p:txBody>
          <a:bodyPr/>
          <a:lstStyle/>
          <a:p>
            <a:fld id="{C9483176-8875-624A-A497-B25DC013D2FF}" type="slidenum">
              <a:rPr lang="en-CN" smtClean="0"/>
              <a:t>‹#›</a:t>
            </a:fld>
            <a:endParaRPr lang="en-CN"/>
          </a:p>
        </p:txBody>
      </p:sp>
    </p:spTree>
    <p:extLst>
      <p:ext uri="{BB962C8B-B14F-4D97-AF65-F5344CB8AC3E}">
        <p14:creationId xmlns:p14="http://schemas.microsoft.com/office/powerpoint/2010/main" val="1722240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3656-FD97-AE4F-9A7A-C1CC82415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Picture Placeholder 2">
            <a:extLst>
              <a:ext uri="{FF2B5EF4-FFF2-40B4-BE49-F238E27FC236}">
                <a16:creationId xmlns:a16="http://schemas.microsoft.com/office/drawing/2014/main" id="{1BED2B38-036D-AC4B-9D95-C1A134DDB2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N"/>
          </a:p>
        </p:txBody>
      </p:sp>
      <p:sp>
        <p:nvSpPr>
          <p:cNvPr id="4" name="Text Placeholder 3">
            <a:extLst>
              <a:ext uri="{FF2B5EF4-FFF2-40B4-BE49-F238E27FC236}">
                <a16:creationId xmlns:a16="http://schemas.microsoft.com/office/drawing/2014/main" id="{382BA585-1F6D-CF4D-9A00-09B52DA9C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F4F85-6BA5-9F4D-B23E-9962E500D902}"/>
              </a:ext>
            </a:extLst>
          </p:cNvPr>
          <p:cNvSpPr>
            <a:spLocks noGrp="1"/>
          </p:cNvSpPr>
          <p:nvPr>
            <p:ph type="dt" sz="half" idx="10"/>
          </p:nvPr>
        </p:nvSpPr>
        <p:spPr/>
        <p:txBody>
          <a:bodyPr/>
          <a:lstStyle/>
          <a:p>
            <a:fld id="{726E27B6-D56B-FB4A-B24B-7DCA65C45E85}" type="datetimeFigureOut">
              <a:rPr lang="en-CN" smtClean="0"/>
              <a:t>4/30/25</a:t>
            </a:fld>
            <a:endParaRPr lang="en-CN"/>
          </a:p>
        </p:txBody>
      </p:sp>
      <p:sp>
        <p:nvSpPr>
          <p:cNvPr id="6" name="Footer Placeholder 5">
            <a:extLst>
              <a:ext uri="{FF2B5EF4-FFF2-40B4-BE49-F238E27FC236}">
                <a16:creationId xmlns:a16="http://schemas.microsoft.com/office/drawing/2014/main" id="{DE9A1072-6951-484A-8975-DC380FF35945}"/>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BCC209BF-C642-D84A-8D3D-1B2D2F9D7277}"/>
              </a:ext>
            </a:extLst>
          </p:cNvPr>
          <p:cNvSpPr>
            <a:spLocks noGrp="1"/>
          </p:cNvSpPr>
          <p:nvPr>
            <p:ph type="sldNum" sz="quarter" idx="12"/>
          </p:nvPr>
        </p:nvSpPr>
        <p:spPr/>
        <p:txBody>
          <a:bodyPr/>
          <a:lstStyle/>
          <a:p>
            <a:fld id="{C9483176-8875-624A-A497-B25DC013D2FF}" type="slidenum">
              <a:rPr lang="en-CN" smtClean="0"/>
              <a:t>‹#›</a:t>
            </a:fld>
            <a:endParaRPr lang="en-CN"/>
          </a:p>
        </p:txBody>
      </p:sp>
    </p:spTree>
    <p:extLst>
      <p:ext uri="{BB962C8B-B14F-4D97-AF65-F5344CB8AC3E}">
        <p14:creationId xmlns:p14="http://schemas.microsoft.com/office/powerpoint/2010/main" val="3029605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9D49A6-ED42-FA46-9FBB-A361BB767E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N" dirty="0"/>
          </a:p>
        </p:txBody>
      </p:sp>
      <p:sp>
        <p:nvSpPr>
          <p:cNvPr id="3" name="Text Placeholder 2">
            <a:extLst>
              <a:ext uri="{FF2B5EF4-FFF2-40B4-BE49-F238E27FC236}">
                <a16:creationId xmlns:a16="http://schemas.microsoft.com/office/drawing/2014/main" id="{3093CCFD-2F7E-6344-BCF3-978202014B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N" dirty="0"/>
          </a:p>
        </p:txBody>
      </p:sp>
      <p:sp>
        <p:nvSpPr>
          <p:cNvPr id="4" name="Date Placeholder 3">
            <a:extLst>
              <a:ext uri="{FF2B5EF4-FFF2-40B4-BE49-F238E27FC236}">
                <a16:creationId xmlns:a16="http://schemas.microsoft.com/office/drawing/2014/main" id="{A7E48AFB-8620-3842-8B30-BB7DFD8573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E27B6-D56B-FB4A-B24B-7DCA65C45E85}" type="datetimeFigureOut">
              <a:rPr lang="en-CN" smtClean="0"/>
              <a:t>4/30/25</a:t>
            </a:fld>
            <a:endParaRPr lang="en-CN"/>
          </a:p>
        </p:txBody>
      </p:sp>
      <p:sp>
        <p:nvSpPr>
          <p:cNvPr id="5" name="Footer Placeholder 4">
            <a:extLst>
              <a:ext uri="{FF2B5EF4-FFF2-40B4-BE49-F238E27FC236}">
                <a16:creationId xmlns:a16="http://schemas.microsoft.com/office/drawing/2014/main" id="{B19174DB-0E06-9540-80B0-8D6258CE2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N"/>
          </a:p>
        </p:txBody>
      </p:sp>
      <p:sp>
        <p:nvSpPr>
          <p:cNvPr id="6" name="Slide Number Placeholder 5">
            <a:extLst>
              <a:ext uri="{FF2B5EF4-FFF2-40B4-BE49-F238E27FC236}">
                <a16:creationId xmlns:a16="http://schemas.microsoft.com/office/drawing/2014/main" id="{1EA72047-CFF4-184D-8636-580894057D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483176-8875-624A-A497-B25DC013D2FF}" type="slidenum">
              <a:rPr lang="en-CN" smtClean="0"/>
              <a:t>‹#›</a:t>
            </a:fld>
            <a:endParaRPr lang="en-CN"/>
          </a:p>
        </p:txBody>
      </p:sp>
    </p:spTree>
    <p:extLst>
      <p:ext uri="{BB962C8B-B14F-4D97-AF65-F5344CB8AC3E}">
        <p14:creationId xmlns:p14="http://schemas.microsoft.com/office/powerpoint/2010/main" val="184561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0.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550.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6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7.png"/><Relationship Id="rId5" Type="http://schemas.openxmlformats.org/officeDocument/2006/relationships/image" Target="../media/image29.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0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github.com/SHiftLin/NSDI2025-PreAcher"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13.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6.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png"/><Relationship Id="rId7"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B8166-27DD-B342-A0AD-61004766E9D8}"/>
              </a:ext>
            </a:extLst>
          </p:cNvPr>
          <p:cNvSpPr>
            <a:spLocks noGrp="1"/>
          </p:cNvSpPr>
          <p:nvPr>
            <p:ph type="ctrTitle"/>
          </p:nvPr>
        </p:nvSpPr>
        <p:spPr>
          <a:xfrm>
            <a:off x="656166" y="1604505"/>
            <a:ext cx="10879667" cy="1486430"/>
          </a:xfrm>
        </p:spPr>
        <p:txBody>
          <a:bodyPr>
            <a:noAutofit/>
          </a:bodyPr>
          <a:lstStyle/>
          <a:p>
            <a:r>
              <a:rPr lang="en-US" sz="4000" b="1" dirty="0" err="1">
                <a:latin typeface="Calibri" panose="020F0502020204030204" pitchFamily="34" charset="0"/>
                <a:cs typeface="Calibri" panose="020F0502020204030204" pitchFamily="34" charset="0"/>
              </a:rPr>
              <a:t>PreAcher</a:t>
            </a:r>
            <a:r>
              <a:rPr lang="en-US" sz="4000" b="1" dirty="0">
                <a:latin typeface="Calibri" panose="020F0502020204030204" pitchFamily="34" charset="0"/>
                <a:cs typeface="Calibri" panose="020F0502020204030204" pitchFamily="34" charset="0"/>
              </a:rPr>
              <a:t>: Secure and Practical Password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Pre-Authentication by Content Delivery Networks</a:t>
            </a:r>
          </a:p>
        </p:txBody>
      </p:sp>
      <p:sp>
        <p:nvSpPr>
          <p:cNvPr id="3" name="Subtitle 2">
            <a:extLst>
              <a:ext uri="{FF2B5EF4-FFF2-40B4-BE49-F238E27FC236}">
                <a16:creationId xmlns:a16="http://schemas.microsoft.com/office/drawing/2014/main" id="{E12ADFEF-D72F-734A-8181-5B25FFBE2E89}"/>
              </a:ext>
            </a:extLst>
          </p:cNvPr>
          <p:cNvSpPr>
            <a:spLocks noGrp="1"/>
          </p:cNvSpPr>
          <p:nvPr>
            <p:ph type="subTitle" idx="1"/>
          </p:nvPr>
        </p:nvSpPr>
        <p:spPr>
          <a:xfrm>
            <a:off x="656166" y="3280647"/>
            <a:ext cx="10879667" cy="1981458"/>
          </a:xfrm>
        </p:spPr>
        <p:txBody>
          <a:bodyPr>
            <a:normAutofit/>
          </a:bodyPr>
          <a:lstStyle/>
          <a:p>
            <a:r>
              <a:rPr lang="en-US" b="1" i="1" dirty="0"/>
              <a:t>Shihan Lin</a:t>
            </a:r>
            <a:r>
              <a:rPr lang="en-US" baseline="30000" dirty="0"/>
              <a:t>1</a:t>
            </a:r>
            <a:r>
              <a:rPr lang="en-US" dirty="0"/>
              <a:t>,</a:t>
            </a:r>
            <a:r>
              <a:rPr lang="zh-CN" altLang="en-US" dirty="0"/>
              <a:t> </a:t>
            </a:r>
            <a:r>
              <a:rPr lang="en-US" altLang="zh-CN" dirty="0" err="1"/>
              <a:t>Suting</a:t>
            </a:r>
            <a:r>
              <a:rPr lang="en-US" altLang="zh-CN" dirty="0"/>
              <a:t> Chen</a:t>
            </a:r>
            <a:r>
              <a:rPr lang="en-US" altLang="zh-CN" baseline="30000" dirty="0"/>
              <a:t>2</a:t>
            </a:r>
            <a:r>
              <a:rPr lang="en-US" altLang="zh-CN" dirty="0"/>
              <a:t>, </a:t>
            </a:r>
            <a:r>
              <a:rPr lang="en-US" altLang="zh-CN" dirty="0" err="1"/>
              <a:t>Yunming</a:t>
            </a:r>
            <a:r>
              <a:rPr lang="en-US" altLang="zh-CN" dirty="0"/>
              <a:t> Xiao</a:t>
            </a:r>
            <a:r>
              <a:rPr lang="en-US" altLang="zh-CN" baseline="30000" dirty="0"/>
              <a:t>3</a:t>
            </a:r>
            <a:r>
              <a:rPr lang="en-US" altLang="zh-CN" dirty="0"/>
              <a:t>, Yanqi Gu</a:t>
            </a:r>
            <a:r>
              <a:rPr lang="en-US" altLang="zh-CN" baseline="30000" dirty="0"/>
              <a:t>4</a:t>
            </a:r>
            <a:r>
              <a:rPr lang="en-US" altLang="zh-CN" dirty="0"/>
              <a:t>, </a:t>
            </a:r>
            <a:br>
              <a:rPr lang="en-US" altLang="zh-CN" dirty="0"/>
            </a:br>
            <a:r>
              <a:rPr lang="en-US" altLang="zh-CN" dirty="0"/>
              <a:t>Aleksandar Kuzmanovic</a:t>
            </a:r>
            <a:r>
              <a:rPr lang="en-US" altLang="zh-CN" baseline="30000" dirty="0"/>
              <a:t>2</a:t>
            </a:r>
            <a:r>
              <a:rPr lang="en-US" altLang="zh-CN" dirty="0"/>
              <a:t>, Xiaowei Yang</a:t>
            </a:r>
            <a:r>
              <a:rPr lang="en-US" altLang="zh-CN" baseline="30000" dirty="0"/>
              <a:t>1</a:t>
            </a:r>
            <a:endParaRPr lang="en-US" baseline="30000" dirty="0"/>
          </a:p>
          <a:p>
            <a:r>
              <a:rPr lang="en-US" sz="1800" baseline="30000" dirty="0"/>
              <a:t>1</a:t>
            </a:r>
            <a:r>
              <a:rPr lang="en-US" sz="1800" dirty="0"/>
              <a:t>Duke University, </a:t>
            </a:r>
            <a:r>
              <a:rPr lang="en-US" sz="1800" baseline="30000" dirty="0"/>
              <a:t>2</a:t>
            </a:r>
            <a:r>
              <a:rPr lang="en-US" sz="1800" dirty="0"/>
              <a:t>Northwestern University, </a:t>
            </a:r>
            <a:r>
              <a:rPr lang="en-US" sz="1800" baseline="30000" dirty="0"/>
              <a:t>3</a:t>
            </a:r>
            <a:r>
              <a:rPr lang="en-US" sz="1800" dirty="0"/>
              <a:t>University of Michigan, </a:t>
            </a:r>
            <a:r>
              <a:rPr lang="en-US" sz="1800" baseline="30000" dirty="0"/>
              <a:t>4</a:t>
            </a:r>
            <a:r>
              <a:rPr lang="en-US" sz="1800" dirty="0"/>
              <a:t>UCI </a:t>
            </a:r>
          </a:p>
        </p:txBody>
      </p:sp>
      <p:pic>
        <p:nvPicPr>
          <p:cNvPr id="4" name="Picture 3">
            <a:extLst>
              <a:ext uri="{FF2B5EF4-FFF2-40B4-BE49-F238E27FC236}">
                <a16:creationId xmlns:a16="http://schemas.microsoft.com/office/drawing/2014/main" id="{C8094E9C-2A80-64DD-2647-60920F3DC92A}"/>
              </a:ext>
            </a:extLst>
          </p:cNvPr>
          <p:cNvPicPr>
            <a:picLocks noChangeAspect="1"/>
          </p:cNvPicPr>
          <p:nvPr/>
        </p:nvPicPr>
        <p:blipFill>
          <a:blip r:embed="rId3"/>
          <a:stretch>
            <a:fillRect/>
          </a:stretch>
        </p:blipFill>
        <p:spPr>
          <a:xfrm>
            <a:off x="2734150" y="5074745"/>
            <a:ext cx="891193" cy="1097280"/>
          </a:xfrm>
          <a:prstGeom prst="rect">
            <a:avLst/>
          </a:prstGeom>
        </p:spPr>
      </p:pic>
      <p:pic>
        <p:nvPicPr>
          <p:cNvPr id="1028" name="Picture 4" descr="undefined">
            <a:extLst>
              <a:ext uri="{FF2B5EF4-FFF2-40B4-BE49-F238E27FC236}">
                <a16:creationId xmlns:a16="http://schemas.microsoft.com/office/drawing/2014/main" id="{A4F28B21-8699-BEDB-64B6-0FAE01992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244" y="507474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M secondary logo (aka Block 'M')">
            <a:extLst>
              <a:ext uri="{FF2B5EF4-FFF2-40B4-BE49-F238E27FC236}">
                <a16:creationId xmlns:a16="http://schemas.microsoft.com/office/drawing/2014/main" id="{448AA98F-681E-5A1B-5AB5-B220F95A27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2425" y="5166185"/>
            <a:ext cx="127910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没有照片描述。">
            <a:extLst>
              <a:ext uri="{FF2B5EF4-FFF2-40B4-BE49-F238E27FC236}">
                <a16:creationId xmlns:a16="http://schemas.microsoft.com/office/drawing/2014/main" id="{2AFDC7F3-C05D-D569-CC9D-1FD50DEED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0917" y="5074745"/>
            <a:ext cx="1099312"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461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77C71-34A6-C364-29FE-206D2F786FBF}"/>
              </a:ext>
            </a:extLst>
          </p:cNvPr>
          <p:cNvSpPr>
            <a:spLocks noGrp="1"/>
          </p:cNvSpPr>
          <p:nvPr>
            <p:ph idx="1"/>
          </p:nvPr>
        </p:nvSpPr>
        <p:spPr/>
        <p:txBody>
          <a:bodyPr/>
          <a:lstStyle/>
          <a:p>
            <a:r>
              <a:rPr lang="en-US" dirty="0"/>
              <a:t>Attackers inside CDNs may impersonate users</a:t>
            </a:r>
          </a:p>
          <a:p>
            <a:pPr lvl="1"/>
            <a:r>
              <a:rPr lang="en-US" dirty="0"/>
              <a:t>Involve the server to double check the authentication</a:t>
            </a:r>
          </a:p>
          <a:p>
            <a:pPr lvl="1"/>
            <a:r>
              <a:rPr lang="en-US" b="1" i="1" dirty="0"/>
              <a:t>Pre</a:t>
            </a:r>
            <a:r>
              <a:rPr lang="en-US" dirty="0"/>
              <a:t>-authentication on the CDN</a:t>
            </a:r>
          </a:p>
          <a:p>
            <a:pPr lvl="1"/>
            <a:r>
              <a:rPr lang="en-US" b="1" i="1" dirty="0"/>
              <a:t>Full</a:t>
            </a:r>
            <a:r>
              <a:rPr lang="en-US" dirty="0"/>
              <a:t> authentication on the server</a:t>
            </a:r>
          </a:p>
          <a:p>
            <a:endParaRPr lang="en-US" dirty="0"/>
          </a:p>
          <a:p>
            <a:endParaRPr lang="en-US" dirty="0"/>
          </a:p>
          <a:p>
            <a:pPr marL="0" indent="0">
              <a:buNone/>
            </a:pPr>
            <a:endParaRPr lang="en-US" dirty="0"/>
          </a:p>
          <a:p>
            <a:endParaRPr lang="en-US" dirty="0"/>
          </a:p>
          <a:p>
            <a:pPr lvl="1"/>
            <a:endParaRPr lang="en-US" dirty="0"/>
          </a:p>
          <a:p>
            <a:pPr marL="0" indent="0">
              <a:buNone/>
            </a:pPr>
            <a:endParaRPr lang="en-US" dirty="0"/>
          </a:p>
        </p:txBody>
      </p:sp>
      <p:sp>
        <p:nvSpPr>
          <p:cNvPr id="2" name="Title 1">
            <a:extLst>
              <a:ext uri="{FF2B5EF4-FFF2-40B4-BE49-F238E27FC236}">
                <a16:creationId xmlns:a16="http://schemas.microsoft.com/office/drawing/2014/main" id="{E963E12C-5FC0-E999-AF71-DB53F2072F34}"/>
              </a:ext>
            </a:extLst>
          </p:cNvPr>
          <p:cNvSpPr>
            <a:spLocks noGrp="1"/>
          </p:cNvSpPr>
          <p:nvPr>
            <p:ph type="title"/>
          </p:nvPr>
        </p:nvSpPr>
        <p:spPr/>
        <p:txBody>
          <a:bodyPr>
            <a:normAutofit fontScale="90000"/>
          </a:bodyPr>
          <a:lstStyle/>
          <a:p>
            <a:r>
              <a:rPr lang="en-US" dirty="0"/>
              <a:t>Solution: Pre-Auth + Full Auth</a:t>
            </a:r>
          </a:p>
        </p:txBody>
      </p:sp>
      <p:grpSp>
        <p:nvGrpSpPr>
          <p:cNvPr id="12" name="Group 11">
            <a:extLst>
              <a:ext uri="{FF2B5EF4-FFF2-40B4-BE49-F238E27FC236}">
                <a16:creationId xmlns:a16="http://schemas.microsoft.com/office/drawing/2014/main" id="{E5B9D48D-A435-B41E-D697-5CB02A7E3A6F}"/>
              </a:ext>
            </a:extLst>
          </p:cNvPr>
          <p:cNvGrpSpPr/>
          <p:nvPr/>
        </p:nvGrpSpPr>
        <p:grpSpPr>
          <a:xfrm>
            <a:off x="1872589" y="2925113"/>
            <a:ext cx="8075810" cy="1774282"/>
            <a:chOff x="1872589" y="2925113"/>
            <a:chExt cx="8075810" cy="1774282"/>
          </a:xfrm>
        </p:grpSpPr>
        <p:sp>
          <p:nvSpPr>
            <p:cNvPr id="4" name="Rounded Rectangular Callout 3">
              <a:extLst>
                <a:ext uri="{FF2B5EF4-FFF2-40B4-BE49-F238E27FC236}">
                  <a16:creationId xmlns:a16="http://schemas.microsoft.com/office/drawing/2014/main" id="{C522148F-8FB3-6B80-0B47-389354F18F59}"/>
                </a:ext>
              </a:extLst>
            </p:cNvPr>
            <p:cNvSpPr/>
            <p:nvPr/>
          </p:nvSpPr>
          <p:spPr>
            <a:xfrm rot="5400000">
              <a:off x="8832167" y="3059767"/>
              <a:ext cx="408550" cy="1823915"/>
            </a:xfrm>
            <a:prstGeom prst="wedgeRoundRectCallout">
              <a:avLst>
                <a:gd name="adj1" fmla="val -32853"/>
                <a:gd name="adj2" fmla="val 72347"/>
                <a:gd name="adj3" fmla="val 16667"/>
              </a:avLst>
            </a:prstGeom>
            <a:solidFill>
              <a:srgbClr val="FFC000"/>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1600" dirty="0">
                <a:solidFill>
                  <a:schemeClr val="tx1"/>
                </a:solidFill>
              </a:endParaRPr>
            </a:p>
          </p:txBody>
        </p:sp>
        <p:sp>
          <p:nvSpPr>
            <p:cNvPr id="6" name="TextBox 5">
              <a:extLst>
                <a:ext uri="{FF2B5EF4-FFF2-40B4-BE49-F238E27FC236}">
                  <a16:creationId xmlns:a16="http://schemas.microsoft.com/office/drawing/2014/main" id="{7991CA5B-5A1F-558A-3832-F0CAA9229F19}"/>
                </a:ext>
              </a:extLst>
            </p:cNvPr>
            <p:cNvSpPr txBox="1"/>
            <p:nvPr/>
          </p:nvSpPr>
          <p:spPr>
            <a:xfrm>
              <a:off x="8125922" y="3809943"/>
              <a:ext cx="1671221" cy="338554"/>
            </a:xfrm>
            <a:prstGeom prst="rect">
              <a:avLst/>
            </a:prstGeom>
            <a:noFill/>
          </p:spPr>
          <p:txBody>
            <a:bodyPr wrap="square" rtlCol="0">
              <a:spAutoFit/>
            </a:bodyPr>
            <a:lstStyle/>
            <a:p>
              <a:r>
                <a:rPr lang="en-US" sz="1600" dirty="0"/>
                <a:t>No, </a:t>
              </a:r>
              <a:r>
                <a:rPr lang="en-US" sz="1600" i="1" dirty="0"/>
                <a:t>full</a:t>
              </a:r>
              <a:r>
                <a:rPr lang="en-US" sz="1600" dirty="0"/>
                <a:t> auth fails!</a:t>
              </a:r>
            </a:p>
          </p:txBody>
        </p:sp>
        <p:cxnSp>
          <p:nvCxnSpPr>
            <p:cNvPr id="15" name="Straight Arrow Connector 14">
              <a:extLst>
                <a:ext uri="{FF2B5EF4-FFF2-40B4-BE49-F238E27FC236}">
                  <a16:creationId xmlns:a16="http://schemas.microsoft.com/office/drawing/2014/main" id="{8657A0CC-E5B3-98AE-DDCB-2C5BFF3D2C73}"/>
                </a:ext>
              </a:extLst>
            </p:cNvPr>
            <p:cNvCxnSpPr>
              <a:cxnSpLocks/>
            </p:cNvCxnSpPr>
            <p:nvPr/>
          </p:nvCxnSpPr>
          <p:spPr>
            <a:xfrm>
              <a:off x="5199524" y="4021273"/>
              <a:ext cx="1453116"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B47153-52DA-4BA9-A8AF-7A625062B43B}"/>
                </a:ext>
              </a:extLst>
            </p:cNvPr>
            <p:cNvSpPr txBox="1"/>
            <p:nvPr/>
          </p:nvSpPr>
          <p:spPr>
            <a:xfrm>
              <a:off x="6580378" y="4313897"/>
              <a:ext cx="1138902" cy="338554"/>
            </a:xfrm>
            <a:prstGeom prst="rect">
              <a:avLst/>
            </a:prstGeom>
            <a:noFill/>
          </p:spPr>
          <p:txBody>
            <a:bodyPr wrap="none" rtlCol="0">
              <a:spAutoFit/>
            </a:bodyPr>
            <a:lstStyle/>
            <a:p>
              <a:r>
                <a:rPr lang="en-US" sz="1600" dirty="0"/>
                <a:t>Web server</a:t>
              </a:r>
            </a:p>
          </p:txBody>
        </p:sp>
        <p:sp>
          <p:nvSpPr>
            <p:cNvPr id="18" name="Rounded Rectangular Callout 17">
              <a:extLst>
                <a:ext uri="{FF2B5EF4-FFF2-40B4-BE49-F238E27FC236}">
                  <a16:creationId xmlns:a16="http://schemas.microsoft.com/office/drawing/2014/main" id="{00A0EB02-4CF5-04C0-4987-171725D3C470}"/>
                </a:ext>
              </a:extLst>
            </p:cNvPr>
            <p:cNvSpPr/>
            <p:nvPr/>
          </p:nvSpPr>
          <p:spPr>
            <a:xfrm>
              <a:off x="4906719" y="2925113"/>
              <a:ext cx="2438297" cy="640471"/>
            </a:xfrm>
            <a:prstGeom prst="wedgeRoundRectCallout">
              <a:avLst>
                <a:gd name="adj1" fmla="val -7937"/>
                <a:gd name="adj2" fmla="val 77815"/>
                <a:gd name="adj3" fmla="val 16667"/>
              </a:avLst>
            </a:prstGeom>
            <a:no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dirty="0">
                  <a:solidFill>
                    <a:schemeClr val="tx1"/>
                  </a:solidFill>
                </a:rPr>
                <a:t>User </a:t>
              </a:r>
              <a:r>
                <a:rPr lang="en-US" sz="1600" i="1" dirty="0">
                  <a:solidFill>
                    <a:schemeClr val="tx1"/>
                  </a:solidFill>
                </a:rPr>
                <a:t>pre</a:t>
              </a:r>
              <a:r>
                <a:rPr lang="en-US" sz="1600" dirty="0">
                  <a:solidFill>
                    <a:schemeClr val="tx1"/>
                  </a:solidFill>
                </a:rPr>
                <a:t>-auth succeeds!</a:t>
              </a:r>
            </a:p>
          </p:txBody>
        </p:sp>
        <p:sp>
          <p:nvSpPr>
            <p:cNvPr id="19" name="TextBox 18">
              <a:extLst>
                <a:ext uri="{FF2B5EF4-FFF2-40B4-BE49-F238E27FC236}">
                  <a16:creationId xmlns:a16="http://schemas.microsoft.com/office/drawing/2014/main" id="{A31EB788-AA16-503C-B60C-2FF8CA86850F}"/>
                </a:ext>
              </a:extLst>
            </p:cNvPr>
            <p:cNvSpPr txBox="1"/>
            <p:nvPr/>
          </p:nvSpPr>
          <p:spPr>
            <a:xfrm>
              <a:off x="1872589" y="4312746"/>
              <a:ext cx="876009" cy="338554"/>
            </a:xfrm>
            <a:prstGeom prst="rect">
              <a:avLst/>
            </a:prstGeom>
            <a:noFill/>
          </p:spPr>
          <p:txBody>
            <a:bodyPr wrap="none" rtlCol="0">
              <a:spAutoFit/>
            </a:bodyPr>
            <a:lstStyle/>
            <a:p>
              <a:r>
                <a:rPr lang="en-US" sz="1600" dirty="0"/>
                <a:t>Attacker</a:t>
              </a:r>
            </a:p>
          </p:txBody>
        </p:sp>
        <p:cxnSp>
          <p:nvCxnSpPr>
            <p:cNvPr id="20" name="Straight Arrow Connector 19">
              <a:extLst>
                <a:ext uri="{FF2B5EF4-FFF2-40B4-BE49-F238E27FC236}">
                  <a16:creationId xmlns:a16="http://schemas.microsoft.com/office/drawing/2014/main" id="{6DEEECEC-F3A2-0572-EA3C-BFC598341953}"/>
                </a:ext>
              </a:extLst>
            </p:cNvPr>
            <p:cNvCxnSpPr>
              <a:cxnSpLocks/>
            </p:cNvCxnSpPr>
            <p:nvPr/>
          </p:nvCxnSpPr>
          <p:spPr>
            <a:xfrm>
              <a:off x="2751621" y="4021273"/>
              <a:ext cx="1208487"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Rounded Rectangular Callout 20">
              <a:extLst>
                <a:ext uri="{FF2B5EF4-FFF2-40B4-BE49-F238E27FC236}">
                  <a16:creationId xmlns:a16="http://schemas.microsoft.com/office/drawing/2014/main" id="{F9B7FA39-1DC4-A410-EAF5-433316C64B96}"/>
                </a:ext>
              </a:extLst>
            </p:cNvPr>
            <p:cNvSpPr/>
            <p:nvPr/>
          </p:nvSpPr>
          <p:spPr>
            <a:xfrm>
              <a:off x="2387712" y="2951381"/>
              <a:ext cx="1923924" cy="640471"/>
            </a:xfrm>
            <a:prstGeom prst="wedgeRoundRectCallout">
              <a:avLst>
                <a:gd name="adj1" fmla="val -7937"/>
                <a:gd name="adj2" fmla="val 77815"/>
                <a:gd name="adj3" fmla="val 16667"/>
              </a:avLst>
            </a:prstGeom>
            <a:no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dirty="0">
                  <a:solidFill>
                    <a:schemeClr val="tx1"/>
                  </a:solidFill>
                </a:rPr>
                <a:t>Help me login, bro!</a:t>
              </a:r>
            </a:p>
          </p:txBody>
        </p:sp>
        <p:pic>
          <p:nvPicPr>
            <p:cNvPr id="29" name="Picture 28" descr="A picture containing stereo, room&#10;&#10;Description automatically generated">
              <a:extLst>
                <a:ext uri="{FF2B5EF4-FFF2-40B4-BE49-F238E27FC236}">
                  <a16:creationId xmlns:a16="http://schemas.microsoft.com/office/drawing/2014/main" id="{DDE715BF-C0EA-20A8-076F-8C1BBEF3884A}"/>
                </a:ext>
              </a:extLst>
            </p:cNvPr>
            <p:cNvPicPr>
              <a:picLocks noChangeAspect="1"/>
            </p:cNvPicPr>
            <p:nvPr/>
          </p:nvPicPr>
          <p:blipFill>
            <a:blip r:embed="rId3"/>
            <a:stretch>
              <a:fillRect/>
            </a:stretch>
          </p:blipFill>
          <p:spPr>
            <a:xfrm>
              <a:off x="6888587" y="3678888"/>
              <a:ext cx="640080" cy="617441"/>
            </a:xfrm>
            <a:prstGeom prst="rect">
              <a:avLst/>
            </a:prstGeom>
          </p:spPr>
        </p:pic>
        <p:pic>
          <p:nvPicPr>
            <p:cNvPr id="30" name="Graphic 29">
              <a:extLst>
                <a:ext uri="{FF2B5EF4-FFF2-40B4-BE49-F238E27FC236}">
                  <a16:creationId xmlns:a16="http://schemas.microsoft.com/office/drawing/2014/main" id="{F610A859-C4AD-C2F8-9E40-10CAC306B4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9985" y="3725954"/>
              <a:ext cx="548640" cy="548640"/>
            </a:xfrm>
            <a:prstGeom prst="rect">
              <a:avLst/>
            </a:prstGeom>
          </p:spPr>
        </p:pic>
        <p:grpSp>
          <p:nvGrpSpPr>
            <p:cNvPr id="10" name="Group 9">
              <a:extLst>
                <a:ext uri="{FF2B5EF4-FFF2-40B4-BE49-F238E27FC236}">
                  <a16:creationId xmlns:a16="http://schemas.microsoft.com/office/drawing/2014/main" id="{3E7ABB1B-4A64-4D0E-0A67-7BCF72A2553D}"/>
                </a:ext>
              </a:extLst>
            </p:cNvPr>
            <p:cNvGrpSpPr/>
            <p:nvPr/>
          </p:nvGrpSpPr>
          <p:grpSpPr>
            <a:xfrm>
              <a:off x="4105785" y="3467694"/>
              <a:ext cx="1409410" cy="1231701"/>
              <a:chOff x="5465925" y="2009563"/>
              <a:chExt cx="1409410" cy="1231701"/>
            </a:xfrm>
          </p:grpSpPr>
          <p:sp>
            <p:nvSpPr>
              <p:cNvPr id="7" name="TextBox 6">
                <a:extLst>
                  <a:ext uri="{FF2B5EF4-FFF2-40B4-BE49-F238E27FC236}">
                    <a16:creationId xmlns:a16="http://schemas.microsoft.com/office/drawing/2014/main" id="{58BF4A65-63B3-D5F2-6A9E-D48D063ED52E}"/>
                  </a:ext>
                </a:extLst>
              </p:cNvPr>
              <p:cNvSpPr txBox="1"/>
              <p:nvPr/>
            </p:nvSpPr>
            <p:spPr>
              <a:xfrm>
                <a:off x="5658383" y="2902710"/>
                <a:ext cx="1216952" cy="338554"/>
              </a:xfrm>
              <a:prstGeom prst="rect">
                <a:avLst/>
              </a:prstGeom>
              <a:noFill/>
            </p:spPr>
            <p:txBody>
              <a:bodyPr wrap="square" rtlCol="0">
                <a:spAutoFit/>
              </a:bodyPr>
              <a:lstStyle/>
              <a:p>
                <a:r>
                  <a:rPr lang="en-US" sz="1600" dirty="0"/>
                  <a:t>CDN</a:t>
                </a:r>
              </a:p>
            </p:txBody>
          </p:sp>
          <p:pic>
            <p:nvPicPr>
              <p:cNvPr id="8" name="Picture 7" descr="A orange cloud on a black background&#10;&#10;Description automatically generated">
                <a:extLst>
                  <a:ext uri="{FF2B5EF4-FFF2-40B4-BE49-F238E27FC236}">
                    <a16:creationId xmlns:a16="http://schemas.microsoft.com/office/drawing/2014/main" id="{913FF27D-2400-6F71-378D-4676A2495FE9}"/>
                  </a:ext>
                </a:extLst>
              </p:cNvPr>
              <p:cNvPicPr>
                <a:picLocks noChangeAspect="1"/>
              </p:cNvPicPr>
              <p:nvPr/>
            </p:nvPicPr>
            <p:blipFill>
              <a:blip r:embed="rId6"/>
              <a:stretch>
                <a:fillRect/>
              </a:stretch>
            </p:blipFill>
            <p:spPr>
              <a:xfrm>
                <a:off x="5465925" y="2009563"/>
                <a:ext cx="980559" cy="980559"/>
              </a:xfrm>
              <a:prstGeom prst="rect">
                <a:avLst/>
              </a:prstGeom>
            </p:spPr>
          </p:pic>
          <p:pic>
            <p:nvPicPr>
              <p:cNvPr id="9" name="Graphic 8">
                <a:extLst>
                  <a:ext uri="{FF2B5EF4-FFF2-40B4-BE49-F238E27FC236}">
                    <a16:creationId xmlns:a16="http://schemas.microsoft.com/office/drawing/2014/main" id="{D2F07985-2653-BB5D-DB1D-14FC32D91F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69335" y="2384521"/>
                <a:ext cx="402336" cy="402336"/>
              </a:xfrm>
              <a:prstGeom prst="rect">
                <a:avLst/>
              </a:prstGeom>
            </p:spPr>
          </p:pic>
        </p:grpSp>
      </p:grpSp>
    </p:spTree>
    <p:extLst>
      <p:ext uri="{BB962C8B-B14F-4D97-AF65-F5344CB8AC3E}">
        <p14:creationId xmlns:p14="http://schemas.microsoft.com/office/powerpoint/2010/main" val="282272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EBC2-2FF8-6F38-06ED-B25E136D7A1F}"/>
              </a:ext>
            </a:extLst>
          </p:cNvPr>
          <p:cNvSpPr>
            <a:spLocks noGrp="1"/>
          </p:cNvSpPr>
          <p:nvPr>
            <p:ph type="title"/>
          </p:nvPr>
        </p:nvSpPr>
        <p:spPr/>
        <p:txBody>
          <a:bodyPr>
            <a:normAutofit fontScale="90000"/>
          </a:bodyPr>
          <a:lstStyle/>
          <a:p>
            <a:r>
              <a:rPr lang="en-US" dirty="0"/>
              <a:t>Solution: Locality-Sensitive Hashing (LSH)</a:t>
            </a:r>
          </a:p>
        </p:txBody>
      </p:sp>
      <p:sp>
        <p:nvSpPr>
          <p:cNvPr id="3" name="Content Placeholder 2">
            <a:extLst>
              <a:ext uri="{FF2B5EF4-FFF2-40B4-BE49-F238E27FC236}">
                <a16:creationId xmlns:a16="http://schemas.microsoft.com/office/drawing/2014/main" id="{A3816EE2-E5FA-ADC7-A74F-855DB55428C7}"/>
              </a:ext>
            </a:extLst>
          </p:cNvPr>
          <p:cNvSpPr>
            <a:spLocks noGrp="1"/>
          </p:cNvSpPr>
          <p:nvPr>
            <p:ph idx="1"/>
          </p:nvPr>
        </p:nvSpPr>
        <p:spPr>
          <a:xfrm>
            <a:off x="838200" y="944480"/>
            <a:ext cx="10515600" cy="5724677"/>
          </a:xfrm>
        </p:spPr>
        <p:txBody>
          <a:bodyPr>
            <a:noAutofit/>
          </a:bodyPr>
          <a:lstStyle/>
          <a:p>
            <a:r>
              <a:rPr lang="en-US" dirty="0"/>
              <a:t>Offline Dictionary Attacks (ODAs) by attackers inside a CDN</a:t>
            </a:r>
          </a:p>
          <a:p>
            <a:pPr lvl="1"/>
            <a:r>
              <a:rPr lang="en-US" i="1" dirty="0"/>
              <a:t>Observation</a:t>
            </a:r>
            <a:r>
              <a:rPr lang="en-US" dirty="0"/>
              <a:t>: Passwords in a dictionary share certain similarities</a:t>
            </a:r>
          </a:p>
          <a:p>
            <a:pPr lvl="1"/>
            <a:r>
              <a:rPr lang="en-US" i="1" dirty="0"/>
              <a:t>Idea</a:t>
            </a:r>
            <a:r>
              <a:rPr lang="en-US" dirty="0"/>
              <a:t>: Group similar passwords into one </a:t>
            </a:r>
            <a:r>
              <a:rPr lang="en-US" i="1" dirty="0"/>
              <a:t>pseudo-</a:t>
            </a:r>
            <a:r>
              <a:rPr lang="en-US" dirty="0"/>
              <a:t>password for </a:t>
            </a:r>
            <a:r>
              <a:rPr lang="en-US" b="1" i="1" dirty="0"/>
              <a:t>Pre-Auth</a:t>
            </a:r>
          </a:p>
          <a:p>
            <a:pPr lvl="2"/>
            <a:r>
              <a:rPr lang="en-US" dirty="0"/>
              <a:t>Locality-Sensitive Hashing (LSH)</a:t>
            </a:r>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17" name="Rounded Rectangular Callout 16">
            <a:extLst>
              <a:ext uri="{FF2B5EF4-FFF2-40B4-BE49-F238E27FC236}">
                <a16:creationId xmlns:a16="http://schemas.microsoft.com/office/drawing/2014/main" id="{1867FE07-6486-24E6-C75D-405A189F7ECF}"/>
              </a:ext>
            </a:extLst>
          </p:cNvPr>
          <p:cNvSpPr/>
          <p:nvPr/>
        </p:nvSpPr>
        <p:spPr>
          <a:xfrm>
            <a:off x="5000743" y="2737599"/>
            <a:ext cx="4163725" cy="691401"/>
          </a:xfrm>
          <a:prstGeom prst="wedgeRoundRectCallout">
            <a:avLst>
              <a:gd name="adj1" fmla="val -7212"/>
              <a:gd name="adj2" fmla="val 82624"/>
              <a:gd name="adj3" fmla="val 16667"/>
            </a:avLst>
          </a:prstGeom>
          <a:solidFill>
            <a:srgbClr val="FFC000"/>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dirty="0">
                <a:solidFill>
                  <a:schemeClr val="tx1"/>
                </a:solidFill>
              </a:rPr>
              <a:t>So many candidates can pass </a:t>
            </a:r>
            <a:r>
              <a:rPr lang="en-US" sz="1600" i="1" dirty="0">
                <a:solidFill>
                  <a:schemeClr val="tx1"/>
                </a:solidFill>
              </a:rPr>
              <a:t>pre</a:t>
            </a:r>
            <a:r>
              <a:rPr lang="en-US" sz="1600" dirty="0">
                <a:solidFill>
                  <a:schemeClr val="tx1"/>
                </a:solidFill>
              </a:rPr>
              <a:t>-auth. </a:t>
            </a:r>
          </a:p>
          <a:p>
            <a:r>
              <a:rPr lang="en-US" sz="1600" dirty="0">
                <a:solidFill>
                  <a:schemeClr val="tx1"/>
                </a:solidFill>
              </a:rPr>
              <a:t>Have to query the server to know the real one.</a:t>
            </a:r>
          </a:p>
        </p:txBody>
      </p:sp>
      <p:grpSp>
        <p:nvGrpSpPr>
          <p:cNvPr id="18" name="Group 17">
            <a:extLst>
              <a:ext uri="{FF2B5EF4-FFF2-40B4-BE49-F238E27FC236}">
                <a16:creationId xmlns:a16="http://schemas.microsoft.com/office/drawing/2014/main" id="{B7858171-FE85-9FF5-D7C2-C4A800721945}"/>
              </a:ext>
            </a:extLst>
          </p:cNvPr>
          <p:cNvGrpSpPr/>
          <p:nvPr/>
        </p:nvGrpSpPr>
        <p:grpSpPr>
          <a:xfrm>
            <a:off x="4812301" y="3598382"/>
            <a:ext cx="6899742" cy="2587312"/>
            <a:chOff x="2798029" y="3950868"/>
            <a:chExt cx="6899742" cy="2587312"/>
          </a:xfrm>
        </p:grpSpPr>
        <p:pic>
          <p:nvPicPr>
            <p:cNvPr id="19" name="Picture 18">
              <a:extLst>
                <a:ext uri="{FF2B5EF4-FFF2-40B4-BE49-F238E27FC236}">
                  <a16:creationId xmlns:a16="http://schemas.microsoft.com/office/drawing/2014/main" id="{1E4F48AC-5B47-5D94-DEEE-73E89C5555D1}"/>
                </a:ext>
              </a:extLst>
            </p:cNvPr>
            <p:cNvPicPr>
              <a:picLocks noChangeAspect="1"/>
            </p:cNvPicPr>
            <p:nvPr/>
          </p:nvPicPr>
          <p:blipFill rotWithShape="1">
            <a:blip r:embed="rId3"/>
            <a:srcRect l="17230" t="24854" r="17597" b="21364"/>
            <a:stretch/>
          </p:blipFill>
          <p:spPr>
            <a:xfrm>
              <a:off x="4769381" y="5613693"/>
              <a:ext cx="776132" cy="640472"/>
            </a:xfrm>
            <a:prstGeom prst="rect">
              <a:avLst/>
            </a:prstGeom>
          </p:spPr>
        </p:pic>
        <p:sp>
          <p:nvSpPr>
            <p:cNvPr id="20" name="TextBox 19">
              <a:extLst>
                <a:ext uri="{FF2B5EF4-FFF2-40B4-BE49-F238E27FC236}">
                  <a16:creationId xmlns:a16="http://schemas.microsoft.com/office/drawing/2014/main" id="{6E9F91F5-E266-0CBA-4D07-39769DF406BA}"/>
                </a:ext>
              </a:extLst>
            </p:cNvPr>
            <p:cNvSpPr txBox="1"/>
            <p:nvPr/>
          </p:nvSpPr>
          <p:spPr>
            <a:xfrm>
              <a:off x="7729412" y="4781756"/>
              <a:ext cx="1968359" cy="830997"/>
            </a:xfrm>
            <a:prstGeom prst="rect">
              <a:avLst/>
            </a:prstGeom>
            <a:noFill/>
          </p:spPr>
          <p:txBody>
            <a:bodyPr wrap="none" rtlCol="0">
              <a:spAutoFit/>
            </a:bodyPr>
            <a:lstStyle/>
            <a:p>
              <a:r>
                <a:rPr lang="en-US" sz="1600" dirty="0"/>
                <a:t>Historical Passwords,</a:t>
              </a:r>
            </a:p>
            <a:p>
              <a:r>
                <a:rPr lang="en-US" sz="1600" dirty="0"/>
                <a:t>Leaked Passwords,</a:t>
              </a:r>
              <a:br>
                <a:rPr lang="en-US" sz="1600" dirty="0"/>
              </a:br>
              <a:r>
                <a:rPr lang="en-US" sz="1600" dirty="0"/>
                <a:t>Weak Passwords…</a:t>
              </a:r>
            </a:p>
          </p:txBody>
        </p:sp>
        <p:cxnSp>
          <p:nvCxnSpPr>
            <p:cNvPr id="21" name="Straight Arrow Connector 20">
              <a:extLst>
                <a:ext uri="{FF2B5EF4-FFF2-40B4-BE49-F238E27FC236}">
                  <a16:creationId xmlns:a16="http://schemas.microsoft.com/office/drawing/2014/main" id="{818ABA44-9AC6-5FA3-1CA1-5D7CE4F5CBC5}"/>
                </a:ext>
              </a:extLst>
            </p:cNvPr>
            <p:cNvCxnSpPr>
              <a:cxnSpLocks/>
            </p:cNvCxnSpPr>
            <p:nvPr/>
          </p:nvCxnSpPr>
          <p:spPr>
            <a:xfrm flipH="1">
              <a:off x="5830710" y="4501292"/>
              <a:ext cx="2061332"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U-Turn Arrow 21">
              <a:extLst>
                <a:ext uri="{FF2B5EF4-FFF2-40B4-BE49-F238E27FC236}">
                  <a16:creationId xmlns:a16="http://schemas.microsoft.com/office/drawing/2014/main" id="{AC307708-8179-C549-5CC2-4061F930B32A}"/>
                </a:ext>
              </a:extLst>
            </p:cNvPr>
            <p:cNvSpPr/>
            <p:nvPr/>
          </p:nvSpPr>
          <p:spPr>
            <a:xfrm rot="16200000">
              <a:off x="2664763" y="4258525"/>
              <a:ext cx="2002276" cy="1735743"/>
            </a:xfrm>
            <a:prstGeom prst="uturnArrow">
              <a:avLst>
                <a:gd name="adj1" fmla="val 24286"/>
                <a:gd name="adj2" fmla="val 24611"/>
                <a:gd name="adj3" fmla="val 25000"/>
                <a:gd name="adj4" fmla="val 43750"/>
                <a:gd name="adj5" fmla="val 100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3" name="Picture 22" descr="A black background with a black square&#10;&#10;Description automatically generated with medium confidence">
              <a:extLst>
                <a:ext uri="{FF2B5EF4-FFF2-40B4-BE49-F238E27FC236}">
                  <a16:creationId xmlns:a16="http://schemas.microsoft.com/office/drawing/2014/main" id="{1D82D293-6854-6437-C3A1-E1A24C99E684}"/>
                </a:ext>
              </a:extLst>
            </p:cNvPr>
            <p:cNvPicPr>
              <a:picLocks noChangeAspect="1"/>
            </p:cNvPicPr>
            <p:nvPr/>
          </p:nvPicPr>
          <p:blipFill>
            <a:blip r:embed="rId4"/>
            <a:stretch>
              <a:fillRect/>
            </a:stretch>
          </p:blipFill>
          <p:spPr>
            <a:xfrm>
              <a:off x="8282315" y="4125259"/>
              <a:ext cx="593060" cy="593060"/>
            </a:xfrm>
            <a:prstGeom prst="rect">
              <a:avLst/>
            </a:prstGeom>
          </p:spPr>
        </p:pic>
        <p:cxnSp>
          <p:nvCxnSpPr>
            <p:cNvPr id="24" name="Straight Arrow Connector 23">
              <a:extLst>
                <a:ext uri="{FF2B5EF4-FFF2-40B4-BE49-F238E27FC236}">
                  <a16:creationId xmlns:a16="http://schemas.microsoft.com/office/drawing/2014/main" id="{A0CF8D9F-4DE5-FA56-0DEB-21947AC6DB0A}"/>
                </a:ext>
              </a:extLst>
            </p:cNvPr>
            <p:cNvCxnSpPr>
              <a:cxnSpLocks/>
            </p:cNvCxnSpPr>
            <p:nvPr/>
          </p:nvCxnSpPr>
          <p:spPr>
            <a:xfrm>
              <a:off x="5144985" y="5003382"/>
              <a:ext cx="0" cy="592015"/>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017F204-33B4-726B-FC62-BCA590A7E194}"/>
                </a:ext>
              </a:extLst>
            </p:cNvPr>
            <p:cNvSpPr txBox="1"/>
            <p:nvPr/>
          </p:nvSpPr>
          <p:spPr>
            <a:xfrm>
              <a:off x="4177805" y="6199626"/>
              <a:ext cx="1876283" cy="338554"/>
            </a:xfrm>
            <a:prstGeom prst="rect">
              <a:avLst/>
            </a:prstGeom>
            <a:noFill/>
          </p:spPr>
          <p:txBody>
            <a:bodyPr wrap="none" rtlCol="0">
              <a:spAutoFit/>
            </a:bodyPr>
            <a:lstStyle/>
            <a:p>
              <a:r>
                <a:rPr lang="en-US" sz="1600" dirty="0"/>
                <a:t>Password Dictionary</a:t>
              </a:r>
            </a:p>
          </p:txBody>
        </p:sp>
        <p:sp>
          <p:nvSpPr>
            <p:cNvPr id="26" name="TextBox 25">
              <a:extLst>
                <a:ext uri="{FF2B5EF4-FFF2-40B4-BE49-F238E27FC236}">
                  <a16:creationId xmlns:a16="http://schemas.microsoft.com/office/drawing/2014/main" id="{F42FDC58-A6F5-08BF-22FB-383FA8D51E5A}"/>
                </a:ext>
              </a:extLst>
            </p:cNvPr>
            <p:cNvSpPr txBox="1"/>
            <p:nvPr/>
          </p:nvSpPr>
          <p:spPr>
            <a:xfrm>
              <a:off x="3379320" y="5737539"/>
              <a:ext cx="939681" cy="338554"/>
            </a:xfrm>
            <a:prstGeom prst="rect">
              <a:avLst/>
            </a:prstGeom>
            <a:noFill/>
          </p:spPr>
          <p:txBody>
            <a:bodyPr wrap="none" rtlCol="0">
              <a:spAutoFit/>
            </a:bodyPr>
            <a:lstStyle/>
            <a:p>
              <a:r>
                <a:rPr lang="en-US" sz="1600" dirty="0"/>
                <a:t>Self Auth</a:t>
              </a:r>
            </a:p>
          </p:txBody>
        </p:sp>
        <p:sp>
          <p:nvSpPr>
            <p:cNvPr id="27" name="TextBox 26">
              <a:extLst>
                <a:ext uri="{FF2B5EF4-FFF2-40B4-BE49-F238E27FC236}">
                  <a16:creationId xmlns:a16="http://schemas.microsoft.com/office/drawing/2014/main" id="{771B9B50-7475-7671-DA01-5A6EB2BA8C4E}"/>
                </a:ext>
              </a:extLst>
            </p:cNvPr>
            <p:cNvSpPr txBox="1"/>
            <p:nvPr/>
          </p:nvSpPr>
          <p:spPr>
            <a:xfrm>
              <a:off x="5187795" y="5053488"/>
              <a:ext cx="1067793" cy="338554"/>
            </a:xfrm>
            <a:prstGeom prst="rect">
              <a:avLst/>
            </a:prstGeom>
            <a:noFill/>
          </p:spPr>
          <p:txBody>
            <a:bodyPr wrap="none" rtlCol="0">
              <a:spAutoFit/>
            </a:bodyPr>
            <a:lstStyle/>
            <a:p>
              <a:r>
                <a:rPr lang="en-US" sz="1600" dirty="0"/>
                <a:t>Processing</a:t>
              </a:r>
            </a:p>
          </p:txBody>
        </p:sp>
        <p:pic>
          <p:nvPicPr>
            <p:cNvPr id="28" name="Picture 27" descr="A orange cloud on a black background&#10;&#10;Description automatically generated">
              <a:extLst>
                <a:ext uri="{FF2B5EF4-FFF2-40B4-BE49-F238E27FC236}">
                  <a16:creationId xmlns:a16="http://schemas.microsoft.com/office/drawing/2014/main" id="{73015A49-0301-28F0-44F9-36BBB04601CA}"/>
                </a:ext>
              </a:extLst>
            </p:cNvPr>
            <p:cNvPicPr>
              <a:picLocks noChangeAspect="1"/>
            </p:cNvPicPr>
            <p:nvPr/>
          </p:nvPicPr>
          <p:blipFill>
            <a:blip r:embed="rId5"/>
            <a:stretch>
              <a:fillRect/>
            </a:stretch>
          </p:blipFill>
          <p:spPr>
            <a:xfrm>
              <a:off x="4660079" y="3950868"/>
              <a:ext cx="980559" cy="980559"/>
            </a:xfrm>
            <a:prstGeom prst="rect">
              <a:avLst/>
            </a:prstGeom>
          </p:spPr>
        </p:pic>
        <p:sp>
          <p:nvSpPr>
            <p:cNvPr id="29" name="TextBox 28">
              <a:extLst>
                <a:ext uri="{FF2B5EF4-FFF2-40B4-BE49-F238E27FC236}">
                  <a16:creationId xmlns:a16="http://schemas.microsoft.com/office/drawing/2014/main" id="{EE93113C-CB93-B49F-FD95-BA3D947A2BA4}"/>
                </a:ext>
              </a:extLst>
            </p:cNvPr>
            <p:cNvSpPr txBox="1"/>
            <p:nvPr/>
          </p:nvSpPr>
          <p:spPr>
            <a:xfrm>
              <a:off x="4587543" y="4694915"/>
              <a:ext cx="1167307" cy="338554"/>
            </a:xfrm>
            <a:prstGeom prst="rect">
              <a:avLst/>
            </a:prstGeom>
            <a:noFill/>
          </p:spPr>
          <p:txBody>
            <a:bodyPr wrap="none" rtlCol="0">
              <a:spAutoFit/>
            </a:bodyPr>
            <a:lstStyle/>
            <a:p>
              <a:r>
                <a:rPr lang="en-US" sz="1600" dirty="0"/>
                <a:t>CDN Insider</a:t>
              </a:r>
            </a:p>
          </p:txBody>
        </p:sp>
        <p:pic>
          <p:nvPicPr>
            <p:cNvPr id="30" name="Graphic 29">
              <a:extLst>
                <a:ext uri="{FF2B5EF4-FFF2-40B4-BE49-F238E27FC236}">
                  <a16:creationId xmlns:a16="http://schemas.microsoft.com/office/drawing/2014/main" id="{2685B62E-7178-14FB-A3FF-9C4F9A9E3D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61758" y="4319677"/>
              <a:ext cx="404478" cy="404478"/>
            </a:xfrm>
            <a:prstGeom prst="rect">
              <a:avLst/>
            </a:prstGeom>
          </p:spPr>
        </p:pic>
      </p:grpSp>
      <p:grpSp>
        <p:nvGrpSpPr>
          <p:cNvPr id="58" name="Group 57">
            <a:extLst>
              <a:ext uri="{FF2B5EF4-FFF2-40B4-BE49-F238E27FC236}">
                <a16:creationId xmlns:a16="http://schemas.microsoft.com/office/drawing/2014/main" id="{EC11F4A5-DFFC-F4E8-B808-F4F04C9CF546}"/>
              </a:ext>
            </a:extLst>
          </p:cNvPr>
          <p:cNvGrpSpPr/>
          <p:nvPr/>
        </p:nvGrpSpPr>
        <p:grpSpPr>
          <a:xfrm>
            <a:off x="667521" y="3081492"/>
            <a:ext cx="1579278" cy="2680057"/>
            <a:chOff x="667521" y="3081492"/>
            <a:chExt cx="1579278" cy="2680057"/>
          </a:xfrm>
        </p:grpSpPr>
        <p:sp>
          <p:nvSpPr>
            <p:cNvPr id="4" name="Rectangle 3">
              <a:extLst>
                <a:ext uri="{FF2B5EF4-FFF2-40B4-BE49-F238E27FC236}">
                  <a16:creationId xmlns:a16="http://schemas.microsoft.com/office/drawing/2014/main" id="{0FF5B71C-9654-1151-EB5C-5784B50C0D6E}"/>
                </a:ext>
              </a:extLst>
            </p:cNvPr>
            <p:cNvSpPr/>
            <p:nvPr/>
          </p:nvSpPr>
          <p:spPr>
            <a:xfrm>
              <a:off x="678032" y="3467740"/>
              <a:ext cx="1496746" cy="2293809"/>
            </a:xfrm>
            <a:prstGeom prst="rect">
              <a:avLst/>
            </a:prstGeom>
          </p:spPr>
          <p:style>
            <a:lnRef idx="2">
              <a:schemeClr val="dk1"/>
            </a:lnRef>
            <a:fillRef idx="1">
              <a:schemeClr val="lt1"/>
            </a:fillRef>
            <a:effectRef idx="0">
              <a:schemeClr val="dk1"/>
            </a:effectRef>
            <a:fontRef idx="minor">
              <a:schemeClr val="dk1"/>
            </a:fontRef>
          </p:style>
          <p:txBody>
            <a:bodyPr rtlCol="0" anchor="t" anchorCtr="0"/>
            <a:lstStyle/>
            <a:p>
              <a:pPr algn="ctr"/>
              <a:r>
                <a:rPr lang="en-US" b="1" dirty="0"/>
                <a:t>Dictionary</a:t>
              </a:r>
            </a:p>
            <a:p>
              <a:r>
                <a:rPr lang="en-US" dirty="0"/>
                <a:t>abc123</a:t>
              </a:r>
            </a:p>
            <a:p>
              <a:r>
                <a:rPr lang="en-US" dirty="0"/>
                <a:t>abc123!</a:t>
              </a:r>
            </a:p>
            <a:p>
              <a:r>
                <a:rPr lang="en-US" dirty="0"/>
                <a:t>123Abc</a:t>
              </a:r>
            </a:p>
            <a:p>
              <a:endParaRPr lang="en-US" dirty="0"/>
            </a:p>
            <a:p>
              <a:r>
                <a:rPr lang="en-US" dirty="0"/>
                <a:t>edg567</a:t>
              </a:r>
            </a:p>
            <a:p>
              <a:r>
                <a:rPr lang="en-US" dirty="0"/>
                <a:t>Edg567!</a:t>
              </a:r>
            </a:p>
            <a:p>
              <a:r>
                <a:rPr lang="en-US" dirty="0"/>
                <a:t>……</a:t>
              </a:r>
            </a:p>
          </p:txBody>
        </p:sp>
        <p:sp>
          <p:nvSpPr>
            <p:cNvPr id="5" name="TextBox 4">
              <a:extLst>
                <a:ext uri="{FF2B5EF4-FFF2-40B4-BE49-F238E27FC236}">
                  <a16:creationId xmlns:a16="http://schemas.microsoft.com/office/drawing/2014/main" id="{41FFF773-182A-1CAB-81E4-4445C3DF8B93}"/>
                </a:ext>
              </a:extLst>
            </p:cNvPr>
            <p:cNvSpPr txBox="1"/>
            <p:nvPr/>
          </p:nvSpPr>
          <p:spPr>
            <a:xfrm>
              <a:off x="667521" y="3081492"/>
              <a:ext cx="1579278" cy="369332"/>
            </a:xfrm>
            <a:prstGeom prst="rect">
              <a:avLst/>
            </a:prstGeom>
            <a:noFill/>
          </p:spPr>
          <p:txBody>
            <a:bodyPr wrap="none" rtlCol="0">
              <a:spAutoFit/>
            </a:bodyPr>
            <a:lstStyle/>
            <a:p>
              <a:r>
                <a:rPr lang="en-US" b="1" dirty="0" err="1"/>
                <a:t>UserID</a:t>
              </a:r>
              <a:r>
                <a:rPr lang="en-US" b="1" dirty="0"/>
                <a:t>: </a:t>
              </a:r>
              <a:r>
                <a:rPr lang="en-US" b="1" dirty="0" err="1"/>
                <a:t>shihan</a:t>
              </a:r>
              <a:endParaRPr lang="en-US" b="1" dirty="0"/>
            </a:p>
          </p:txBody>
        </p:sp>
      </p:grpSp>
      <p:grpSp>
        <p:nvGrpSpPr>
          <p:cNvPr id="57" name="Group 56">
            <a:extLst>
              <a:ext uri="{FF2B5EF4-FFF2-40B4-BE49-F238E27FC236}">
                <a16:creationId xmlns:a16="http://schemas.microsoft.com/office/drawing/2014/main" id="{893CDA7F-E928-D908-B8D2-7146B7B81E5D}"/>
              </a:ext>
            </a:extLst>
          </p:cNvPr>
          <p:cNvGrpSpPr/>
          <p:nvPr/>
        </p:nvGrpSpPr>
        <p:grpSpPr>
          <a:xfrm>
            <a:off x="732098" y="3796386"/>
            <a:ext cx="3158420" cy="1717655"/>
            <a:chOff x="732098" y="3796386"/>
            <a:chExt cx="3158420" cy="1717655"/>
          </a:xfrm>
        </p:grpSpPr>
        <p:sp>
          <p:nvSpPr>
            <p:cNvPr id="42" name="Rectangle 41">
              <a:extLst>
                <a:ext uri="{FF2B5EF4-FFF2-40B4-BE49-F238E27FC236}">
                  <a16:creationId xmlns:a16="http://schemas.microsoft.com/office/drawing/2014/main" id="{24135202-5CE3-10CF-C16F-62647F88BCA5}"/>
                </a:ext>
              </a:extLst>
            </p:cNvPr>
            <p:cNvSpPr/>
            <p:nvPr/>
          </p:nvSpPr>
          <p:spPr>
            <a:xfrm>
              <a:off x="733844" y="3796386"/>
              <a:ext cx="980504" cy="849479"/>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3" name="Rectangle 42">
              <a:extLst>
                <a:ext uri="{FF2B5EF4-FFF2-40B4-BE49-F238E27FC236}">
                  <a16:creationId xmlns:a16="http://schemas.microsoft.com/office/drawing/2014/main" id="{1E5AA694-0036-40E4-8D1F-AE674C123A98}"/>
                </a:ext>
              </a:extLst>
            </p:cNvPr>
            <p:cNvSpPr/>
            <p:nvPr/>
          </p:nvSpPr>
          <p:spPr>
            <a:xfrm>
              <a:off x="732098" y="4829249"/>
              <a:ext cx="980504" cy="68479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2C067781-847A-DD44-D728-0FCD1D2C56AD}"/>
                </a:ext>
              </a:extLst>
            </p:cNvPr>
            <p:cNvCxnSpPr>
              <a:cxnSpLocks/>
            </p:cNvCxnSpPr>
            <p:nvPr/>
          </p:nvCxnSpPr>
          <p:spPr>
            <a:xfrm>
              <a:off x="1836614" y="4180011"/>
              <a:ext cx="1153885"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B4AC684-47D4-A1B2-5065-B8AA347DB04F}"/>
                </a:ext>
              </a:extLst>
            </p:cNvPr>
            <p:cNvCxnSpPr>
              <a:cxnSpLocks/>
            </p:cNvCxnSpPr>
            <p:nvPr/>
          </p:nvCxnSpPr>
          <p:spPr>
            <a:xfrm>
              <a:off x="1836614" y="5170611"/>
              <a:ext cx="1153885"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5604CA8-A6FE-26CA-B32B-D9ED48276184}"/>
                </a:ext>
              </a:extLst>
            </p:cNvPr>
            <p:cNvSpPr txBox="1"/>
            <p:nvPr/>
          </p:nvSpPr>
          <p:spPr>
            <a:xfrm>
              <a:off x="2237979" y="3821295"/>
              <a:ext cx="532518" cy="369332"/>
            </a:xfrm>
            <a:prstGeom prst="rect">
              <a:avLst/>
            </a:prstGeom>
            <a:noFill/>
          </p:spPr>
          <p:txBody>
            <a:bodyPr wrap="none" rtlCol="0">
              <a:spAutoFit/>
            </a:bodyPr>
            <a:lstStyle/>
            <a:p>
              <a:r>
                <a:rPr lang="en-US" dirty="0"/>
                <a:t>LSH</a:t>
              </a:r>
            </a:p>
          </p:txBody>
        </p:sp>
        <p:sp>
          <p:nvSpPr>
            <p:cNvPr id="52" name="TextBox 51">
              <a:extLst>
                <a:ext uri="{FF2B5EF4-FFF2-40B4-BE49-F238E27FC236}">
                  <a16:creationId xmlns:a16="http://schemas.microsoft.com/office/drawing/2014/main" id="{CB0C4C59-615F-2564-D1BE-512DD1CB7C6F}"/>
                </a:ext>
              </a:extLst>
            </p:cNvPr>
            <p:cNvSpPr txBox="1"/>
            <p:nvPr/>
          </p:nvSpPr>
          <p:spPr>
            <a:xfrm>
              <a:off x="2225725" y="4821185"/>
              <a:ext cx="532518" cy="369332"/>
            </a:xfrm>
            <a:prstGeom prst="rect">
              <a:avLst/>
            </a:prstGeom>
            <a:noFill/>
          </p:spPr>
          <p:txBody>
            <a:bodyPr wrap="none" rtlCol="0">
              <a:spAutoFit/>
            </a:bodyPr>
            <a:lstStyle/>
            <a:p>
              <a:r>
                <a:rPr lang="en-US" dirty="0"/>
                <a:t>LSH</a:t>
              </a:r>
            </a:p>
          </p:txBody>
        </p:sp>
        <p:sp>
          <p:nvSpPr>
            <p:cNvPr id="53" name="TextBox 52">
              <a:extLst>
                <a:ext uri="{FF2B5EF4-FFF2-40B4-BE49-F238E27FC236}">
                  <a16:creationId xmlns:a16="http://schemas.microsoft.com/office/drawing/2014/main" id="{37CFF937-576E-D481-5053-AFCDF38B03D0}"/>
                </a:ext>
              </a:extLst>
            </p:cNvPr>
            <p:cNvSpPr txBox="1"/>
            <p:nvPr/>
          </p:nvSpPr>
          <p:spPr>
            <a:xfrm>
              <a:off x="3049336" y="3991146"/>
              <a:ext cx="821059" cy="369332"/>
            </a:xfrm>
            <a:prstGeom prst="rect">
              <a:avLst/>
            </a:prstGeom>
            <a:noFill/>
          </p:spPr>
          <p:txBody>
            <a:bodyPr wrap="none" rtlCol="0">
              <a:spAutoFit/>
            </a:bodyPr>
            <a:lstStyle/>
            <a:p>
              <a:r>
                <a:rPr lang="en-US" dirty="0"/>
                <a:t>0x5f6e</a:t>
              </a:r>
            </a:p>
          </p:txBody>
        </p:sp>
        <p:sp>
          <p:nvSpPr>
            <p:cNvPr id="54" name="TextBox 53">
              <a:extLst>
                <a:ext uri="{FF2B5EF4-FFF2-40B4-BE49-F238E27FC236}">
                  <a16:creationId xmlns:a16="http://schemas.microsoft.com/office/drawing/2014/main" id="{61505018-7401-F22D-C630-31219048F21E}"/>
                </a:ext>
              </a:extLst>
            </p:cNvPr>
            <p:cNvSpPr txBox="1"/>
            <p:nvPr/>
          </p:nvSpPr>
          <p:spPr>
            <a:xfrm>
              <a:off x="3027140" y="4984376"/>
              <a:ext cx="863378" cy="369332"/>
            </a:xfrm>
            <a:prstGeom prst="rect">
              <a:avLst/>
            </a:prstGeom>
            <a:noFill/>
          </p:spPr>
          <p:txBody>
            <a:bodyPr wrap="none" rtlCol="0">
              <a:spAutoFit/>
            </a:bodyPr>
            <a:lstStyle/>
            <a:p>
              <a:r>
                <a:rPr lang="en-US" dirty="0"/>
                <a:t>0xa3b2</a:t>
              </a:r>
            </a:p>
          </p:txBody>
        </p:sp>
      </p:grpSp>
    </p:spTree>
    <p:extLst>
      <p:ext uri="{BB962C8B-B14F-4D97-AF65-F5344CB8AC3E}">
        <p14:creationId xmlns:p14="http://schemas.microsoft.com/office/powerpoint/2010/main" val="50185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2BF58-57CF-C6D0-BF58-FA36567A8BF6}"/>
              </a:ext>
            </a:extLst>
          </p:cNvPr>
          <p:cNvSpPr>
            <a:spLocks noGrp="1"/>
          </p:cNvSpPr>
          <p:nvPr>
            <p:ph type="title"/>
          </p:nvPr>
        </p:nvSpPr>
        <p:spPr/>
        <p:txBody>
          <a:bodyPr>
            <a:normAutofit fontScale="90000"/>
          </a:bodyPr>
          <a:lstStyle/>
          <a:p>
            <a:r>
              <a:rPr lang="en-US" dirty="0"/>
              <a:t>What if the CDN tries many online queries?</a:t>
            </a:r>
          </a:p>
        </p:txBody>
      </p:sp>
      <p:sp>
        <p:nvSpPr>
          <p:cNvPr id="3" name="Content Placeholder 2">
            <a:extLst>
              <a:ext uri="{FF2B5EF4-FFF2-40B4-BE49-F238E27FC236}">
                <a16:creationId xmlns:a16="http://schemas.microsoft.com/office/drawing/2014/main" id="{D9011482-80ED-71E1-2F23-22C59E33A39A}"/>
              </a:ext>
            </a:extLst>
          </p:cNvPr>
          <p:cNvSpPr>
            <a:spLocks noGrp="1"/>
          </p:cNvSpPr>
          <p:nvPr>
            <p:ph idx="1"/>
          </p:nvPr>
        </p:nvSpPr>
        <p:spPr/>
        <p:txBody>
          <a:bodyPr/>
          <a:lstStyle/>
          <a:p>
            <a:r>
              <a:rPr lang="en-US" dirty="0"/>
              <a:t>Detect the attacks when the server receives &gt;Q failed full authentication queries</a:t>
            </a:r>
          </a:p>
          <a:p>
            <a:endParaRPr lang="en-US" dirty="0"/>
          </a:p>
        </p:txBody>
      </p:sp>
      <p:grpSp>
        <p:nvGrpSpPr>
          <p:cNvPr id="16" name="Group 15">
            <a:extLst>
              <a:ext uri="{FF2B5EF4-FFF2-40B4-BE49-F238E27FC236}">
                <a16:creationId xmlns:a16="http://schemas.microsoft.com/office/drawing/2014/main" id="{2DA063F3-4CCC-0667-403D-94484B67FF75}"/>
              </a:ext>
            </a:extLst>
          </p:cNvPr>
          <p:cNvGrpSpPr/>
          <p:nvPr/>
        </p:nvGrpSpPr>
        <p:grpSpPr>
          <a:xfrm>
            <a:off x="2881193" y="2582662"/>
            <a:ext cx="6765943" cy="1921277"/>
            <a:chOff x="2996559" y="2788529"/>
            <a:chExt cx="6765943" cy="1921277"/>
          </a:xfrm>
        </p:grpSpPr>
        <p:sp>
          <p:nvSpPr>
            <p:cNvPr id="4" name="Rounded Rectangular Callout 3">
              <a:extLst>
                <a:ext uri="{FF2B5EF4-FFF2-40B4-BE49-F238E27FC236}">
                  <a16:creationId xmlns:a16="http://schemas.microsoft.com/office/drawing/2014/main" id="{AF401C7F-7ED1-9CF9-0259-9565F41A53DD}"/>
                </a:ext>
              </a:extLst>
            </p:cNvPr>
            <p:cNvSpPr/>
            <p:nvPr/>
          </p:nvSpPr>
          <p:spPr>
            <a:xfrm rot="5400000">
              <a:off x="7881293" y="2828597"/>
              <a:ext cx="990341" cy="2772077"/>
            </a:xfrm>
            <a:prstGeom prst="wedgeRoundRectCallout">
              <a:avLst>
                <a:gd name="adj1" fmla="val -30816"/>
                <a:gd name="adj2" fmla="val 67812"/>
                <a:gd name="adj3" fmla="val 16667"/>
              </a:avLst>
            </a:prstGeom>
            <a:solidFill>
              <a:srgbClr val="FFC000"/>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1600" dirty="0">
                <a:solidFill>
                  <a:schemeClr val="tx1"/>
                </a:solidFill>
              </a:endParaRPr>
            </a:p>
          </p:txBody>
        </p:sp>
        <p:sp>
          <p:nvSpPr>
            <p:cNvPr id="5" name="TextBox 4">
              <a:extLst>
                <a:ext uri="{FF2B5EF4-FFF2-40B4-BE49-F238E27FC236}">
                  <a16:creationId xmlns:a16="http://schemas.microsoft.com/office/drawing/2014/main" id="{93B94BB0-D8EB-9BCF-2BBF-21E218192C70}"/>
                </a:ext>
              </a:extLst>
            </p:cNvPr>
            <p:cNvSpPr txBox="1"/>
            <p:nvPr/>
          </p:nvSpPr>
          <p:spPr>
            <a:xfrm>
              <a:off x="7025867" y="3760252"/>
              <a:ext cx="2736635" cy="861774"/>
            </a:xfrm>
            <a:prstGeom prst="rect">
              <a:avLst/>
            </a:prstGeom>
            <a:noFill/>
          </p:spPr>
          <p:txBody>
            <a:bodyPr wrap="square" rtlCol="0">
              <a:spAutoFit/>
            </a:bodyPr>
            <a:lstStyle/>
            <a:p>
              <a:r>
                <a:rPr lang="en-US" sz="1600" dirty="0"/>
                <a:t>So many passwords failed on </a:t>
              </a:r>
              <a:r>
                <a:rPr lang="en-US" sz="1600" i="1" dirty="0"/>
                <a:t>full</a:t>
              </a:r>
              <a:r>
                <a:rPr lang="en-US" sz="1600" dirty="0"/>
                <a:t> auth but passed </a:t>
              </a:r>
              <a:r>
                <a:rPr lang="en-US" sz="1600" i="1" dirty="0"/>
                <a:t>pre</a:t>
              </a:r>
              <a:r>
                <a:rPr lang="en-US" sz="1600" dirty="0"/>
                <a:t>-auth.</a:t>
              </a:r>
            </a:p>
            <a:p>
              <a:r>
                <a:rPr lang="en-US" sz="1600" dirty="0"/>
                <a:t>Something bad happens.</a:t>
              </a:r>
            </a:p>
          </p:txBody>
        </p:sp>
        <p:cxnSp>
          <p:nvCxnSpPr>
            <p:cNvPr id="6" name="Straight Arrow Connector 5">
              <a:extLst>
                <a:ext uri="{FF2B5EF4-FFF2-40B4-BE49-F238E27FC236}">
                  <a16:creationId xmlns:a16="http://schemas.microsoft.com/office/drawing/2014/main" id="{6B8D2B63-4FD9-4446-C786-45CBCA1107C8}"/>
                </a:ext>
              </a:extLst>
            </p:cNvPr>
            <p:cNvCxnSpPr>
              <a:cxnSpLocks/>
            </p:cNvCxnSpPr>
            <p:nvPr/>
          </p:nvCxnSpPr>
          <p:spPr>
            <a:xfrm>
              <a:off x="3962342" y="3952024"/>
              <a:ext cx="1453116"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FC88EA7-AF90-4339-6399-3EE3797454D1}"/>
                </a:ext>
              </a:extLst>
            </p:cNvPr>
            <p:cNvSpPr txBox="1"/>
            <p:nvPr/>
          </p:nvSpPr>
          <p:spPr>
            <a:xfrm>
              <a:off x="5343196" y="4265912"/>
              <a:ext cx="1138902" cy="338554"/>
            </a:xfrm>
            <a:prstGeom prst="rect">
              <a:avLst/>
            </a:prstGeom>
            <a:noFill/>
          </p:spPr>
          <p:txBody>
            <a:bodyPr wrap="none" rtlCol="0">
              <a:spAutoFit/>
            </a:bodyPr>
            <a:lstStyle/>
            <a:p>
              <a:r>
                <a:rPr lang="en-US" sz="1600" dirty="0"/>
                <a:t>Web server</a:t>
              </a:r>
            </a:p>
          </p:txBody>
        </p:sp>
        <p:sp>
          <p:nvSpPr>
            <p:cNvPr id="8" name="TextBox 7">
              <a:extLst>
                <a:ext uri="{FF2B5EF4-FFF2-40B4-BE49-F238E27FC236}">
                  <a16:creationId xmlns:a16="http://schemas.microsoft.com/office/drawing/2014/main" id="{51E2D3E5-8252-A499-D8E1-7D2159D87970}"/>
                </a:ext>
              </a:extLst>
            </p:cNvPr>
            <p:cNvSpPr txBox="1"/>
            <p:nvPr/>
          </p:nvSpPr>
          <p:spPr>
            <a:xfrm>
              <a:off x="3074454" y="4271207"/>
              <a:ext cx="667170" cy="338554"/>
            </a:xfrm>
            <a:prstGeom prst="rect">
              <a:avLst/>
            </a:prstGeom>
            <a:noFill/>
          </p:spPr>
          <p:txBody>
            <a:bodyPr wrap="square" rtlCol="0">
              <a:spAutoFit/>
            </a:bodyPr>
            <a:lstStyle/>
            <a:p>
              <a:r>
                <a:rPr lang="en-US" sz="1600" dirty="0"/>
                <a:t>CDN</a:t>
              </a:r>
            </a:p>
          </p:txBody>
        </p:sp>
        <p:sp>
          <p:nvSpPr>
            <p:cNvPr id="9" name="Rounded Rectangular Callout 8">
              <a:extLst>
                <a:ext uri="{FF2B5EF4-FFF2-40B4-BE49-F238E27FC236}">
                  <a16:creationId xmlns:a16="http://schemas.microsoft.com/office/drawing/2014/main" id="{7BE82BDC-FC79-FE9F-F04D-C5E1F5ADCBD0}"/>
                </a:ext>
              </a:extLst>
            </p:cNvPr>
            <p:cNvSpPr/>
            <p:nvPr/>
          </p:nvSpPr>
          <p:spPr>
            <a:xfrm>
              <a:off x="3408039" y="2788529"/>
              <a:ext cx="2427584" cy="640471"/>
            </a:xfrm>
            <a:prstGeom prst="wedgeRoundRectCallout">
              <a:avLst>
                <a:gd name="adj1" fmla="val -7937"/>
                <a:gd name="adj2" fmla="val 77815"/>
                <a:gd name="adj3" fmla="val 16667"/>
              </a:avLst>
            </a:prstGeom>
            <a:no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dirty="0">
                  <a:solidFill>
                    <a:schemeClr val="tx1"/>
                  </a:solidFill>
                </a:rPr>
                <a:t>These passwords all pass </a:t>
              </a:r>
              <a:r>
                <a:rPr lang="en-US" sz="1600" i="1" dirty="0">
                  <a:solidFill>
                    <a:schemeClr val="tx1"/>
                  </a:solidFill>
                </a:rPr>
                <a:t>pre</a:t>
              </a:r>
              <a:r>
                <a:rPr lang="en-US" sz="1600" dirty="0">
                  <a:solidFill>
                    <a:schemeClr val="tx1"/>
                  </a:solidFill>
                </a:rPr>
                <a:t>-auth for a user</a:t>
              </a:r>
            </a:p>
          </p:txBody>
        </p:sp>
        <p:pic>
          <p:nvPicPr>
            <p:cNvPr id="10" name="Picture 9" descr="A orange cloud on a black background&#10;&#10;Description automatically generated">
              <a:extLst>
                <a:ext uri="{FF2B5EF4-FFF2-40B4-BE49-F238E27FC236}">
                  <a16:creationId xmlns:a16="http://schemas.microsoft.com/office/drawing/2014/main" id="{2AE321ED-8E62-4727-330D-8241A83472B4}"/>
                </a:ext>
              </a:extLst>
            </p:cNvPr>
            <p:cNvPicPr>
              <a:picLocks noChangeAspect="1"/>
            </p:cNvPicPr>
            <p:nvPr/>
          </p:nvPicPr>
          <p:blipFill>
            <a:blip r:embed="rId3"/>
            <a:stretch>
              <a:fillRect/>
            </a:stretch>
          </p:blipFill>
          <p:spPr>
            <a:xfrm>
              <a:off x="2996559" y="3509744"/>
              <a:ext cx="822960" cy="822960"/>
            </a:xfrm>
            <a:prstGeom prst="rect">
              <a:avLst/>
            </a:prstGeom>
          </p:spPr>
        </p:pic>
        <p:pic>
          <p:nvPicPr>
            <p:cNvPr id="11" name="Picture 10" descr="A picture containing stereo, room&#10;&#10;Description automatically generated">
              <a:extLst>
                <a:ext uri="{FF2B5EF4-FFF2-40B4-BE49-F238E27FC236}">
                  <a16:creationId xmlns:a16="http://schemas.microsoft.com/office/drawing/2014/main" id="{37DFAC00-F125-38BA-16C2-716A56F619D1}"/>
                </a:ext>
              </a:extLst>
            </p:cNvPr>
            <p:cNvPicPr>
              <a:picLocks noChangeAspect="1"/>
            </p:cNvPicPr>
            <p:nvPr/>
          </p:nvPicPr>
          <p:blipFill>
            <a:blip r:embed="rId4"/>
            <a:stretch>
              <a:fillRect/>
            </a:stretch>
          </p:blipFill>
          <p:spPr>
            <a:xfrm>
              <a:off x="5651405" y="3630903"/>
              <a:ext cx="640080" cy="617441"/>
            </a:xfrm>
            <a:prstGeom prst="rect">
              <a:avLst/>
            </a:prstGeom>
          </p:spPr>
        </p:pic>
        <p:cxnSp>
          <p:nvCxnSpPr>
            <p:cNvPr id="12" name="Straight Arrow Connector 11">
              <a:extLst>
                <a:ext uri="{FF2B5EF4-FFF2-40B4-BE49-F238E27FC236}">
                  <a16:creationId xmlns:a16="http://schemas.microsoft.com/office/drawing/2014/main" id="{89DD2947-7EAE-BCA7-3846-05143F5D5CF7}"/>
                </a:ext>
              </a:extLst>
            </p:cNvPr>
            <p:cNvCxnSpPr>
              <a:cxnSpLocks/>
            </p:cNvCxnSpPr>
            <p:nvPr/>
          </p:nvCxnSpPr>
          <p:spPr>
            <a:xfrm>
              <a:off x="3962342" y="4104423"/>
              <a:ext cx="1453116"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9BAA188-6B02-9ED2-78FE-B3C2D6ED82F7}"/>
                </a:ext>
              </a:extLst>
            </p:cNvPr>
            <p:cNvCxnSpPr>
              <a:cxnSpLocks/>
            </p:cNvCxnSpPr>
            <p:nvPr/>
          </p:nvCxnSpPr>
          <p:spPr>
            <a:xfrm>
              <a:off x="3962342" y="3789458"/>
              <a:ext cx="1453116"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B6B32019-6ECE-E3E4-2BB4-E7F6590FAE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05800" y="3779291"/>
              <a:ext cx="404478" cy="404478"/>
            </a:xfrm>
            <a:prstGeom prst="rect">
              <a:avLst/>
            </a:prstGeom>
          </p:spPr>
        </p:pic>
      </p:grpSp>
    </p:spTree>
    <p:extLst>
      <p:ext uri="{BB962C8B-B14F-4D97-AF65-F5344CB8AC3E}">
        <p14:creationId xmlns:p14="http://schemas.microsoft.com/office/powerpoint/2010/main" val="255982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5CD4-4F95-63A8-B337-C428135A3660}"/>
              </a:ext>
            </a:extLst>
          </p:cNvPr>
          <p:cNvSpPr>
            <a:spLocks noGrp="1"/>
          </p:cNvSpPr>
          <p:nvPr>
            <p:ph idx="1"/>
          </p:nvPr>
        </p:nvSpPr>
        <p:spPr/>
        <p:txBody>
          <a:bodyPr/>
          <a:lstStyle/>
          <a:p>
            <a:pPr marL="0" indent="0">
              <a:buNone/>
            </a:pPr>
            <a:r>
              <a:rPr lang="en-US" dirty="0"/>
              <a:t>   </a:t>
            </a:r>
          </a:p>
        </p:txBody>
      </p:sp>
      <p:sp>
        <p:nvSpPr>
          <p:cNvPr id="2" name="Title 1">
            <a:extLst>
              <a:ext uri="{FF2B5EF4-FFF2-40B4-BE49-F238E27FC236}">
                <a16:creationId xmlns:a16="http://schemas.microsoft.com/office/drawing/2014/main" id="{439FFE41-A9BF-71B4-F4C2-62D241642A02}"/>
              </a:ext>
            </a:extLst>
          </p:cNvPr>
          <p:cNvSpPr>
            <a:spLocks noGrp="1"/>
          </p:cNvSpPr>
          <p:nvPr>
            <p:ph type="title"/>
          </p:nvPr>
        </p:nvSpPr>
        <p:spPr/>
        <p:txBody>
          <a:bodyPr>
            <a:normAutofit fontScale="90000"/>
          </a:bodyPr>
          <a:lstStyle/>
          <a:p>
            <a:r>
              <a:rPr lang="en-US" dirty="0"/>
              <a:t>Put All Together: </a:t>
            </a:r>
            <a:r>
              <a:rPr lang="en-US" dirty="0" err="1"/>
              <a:t>PreAcher</a:t>
            </a:r>
            <a:endParaRPr lang="en-US" dirty="0"/>
          </a:p>
        </p:txBody>
      </p:sp>
      <p:pic>
        <p:nvPicPr>
          <p:cNvPr id="4" name="Picture 3" descr="A close up of a logo&#10;&#10;Description automatically generated">
            <a:extLst>
              <a:ext uri="{FF2B5EF4-FFF2-40B4-BE49-F238E27FC236}">
                <a16:creationId xmlns:a16="http://schemas.microsoft.com/office/drawing/2014/main" id="{3BDE57FD-43A4-D518-0701-89E9E8FC0F50}"/>
              </a:ext>
            </a:extLst>
          </p:cNvPr>
          <p:cNvPicPr>
            <a:picLocks noChangeAspect="1"/>
          </p:cNvPicPr>
          <p:nvPr/>
        </p:nvPicPr>
        <p:blipFill>
          <a:blip r:embed="rId2"/>
          <a:stretch>
            <a:fillRect/>
          </a:stretch>
        </p:blipFill>
        <p:spPr>
          <a:xfrm>
            <a:off x="2031800" y="2978118"/>
            <a:ext cx="626223" cy="621581"/>
          </a:xfrm>
          <a:prstGeom prst="rect">
            <a:avLst/>
          </a:prstGeom>
        </p:spPr>
      </p:pic>
      <p:cxnSp>
        <p:nvCxnSpPr>
          <p:cNvPr id="7" name="Straight Arrow Connector 6">
            <a:extLst>
              <a:ext uri="{FF2B5EF4-FFF2-40B4-BE49-F238E27FC236}">
                <a16:creationId xmlns:a16="http://schemas.microsoft.com/office/drawing/2014/main" id="{739A1002-1FE5-B780-F2ED-5A433B1DD12A}"/>
              </a:ext>
            </a:extLst>
          </p:cNvPr>
          <p:cNvCxnSpPr>
            <a:cxnSpLocks/>
          </p:cNvCxnSpPr>
          <p:nvPr/>
        </p:nvCxnSpPr>
        <p:spPr>
          <a:xfrm>
            <a:off x="6201420" y="3291593"/>
            <a:ext cx="1077200"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5AC94C5-5C5E-F02C-AA75-62AA47B8EA8D}"/>
              </a:ext>
            </a:extLst>
          </p:cNvPr>
          <p:cNvSpPr txBox="1"/>
          <p:nvPr/>
        </p:nvSpPr>
        <p:spPr>
          <a:xfrm>
            <a:off x="2040546" y="3667350"/>
            <a:ext cx="617477" cy="369332"/>
          </a:xfrm>
          <a:prstGeom prst="rect">
            <a:avLst/>
          </a:prstGeom>
          <a:noFill/>
        </p:spPr>
        <p:txBody>
          <a:bodyPr wrap="none" rtlCol="0">
            <a:spAutoFit/>
          </a:bodyPr>
          <a:lstStyle/>
          <a:p>
            <a:r>
              <a:rPr lang="en-US" dirty="0"/>
              <a:t>User</a:t>
            </a:r>
          </a:p>
        </p:txBody>
      </p:sp>
      <p:sp>
        <p:nvSpPr>
          <p:cNvPr id="9" name="TextBox 8">
            <a:extLst>
              <a:ext uri="{FF2B5EF4-FFF2-40B4-BE49-F238E27FC236}">
                <a16:creationId xmlns:a16="http://schemas.microsoft.com/office/drawing/2014/main" id="{0A412766-C681-AA7E-70DB-F28C4BAEB0A2}"/>
              </a:ext>
            </a:extLst>
          </p:cNvPr>
          <p:cNvSpPr txBox="1"/>
          <p:nvPr/>
        </p:nvSpPr>
        <p:spPr>
          <a:xfrm>
            <a:off x="7217574" y="3667350"/>
            <a:ext cx="1256498" cy="369332"/>
          </a:xfrm>
          <a:prstGeom prst="rect">
            <a:avLst/>
          </a:prstGeom>
          <a:noFill/>
        </p:spPr>
        <p:txBody>
          <a:bodyPr wrap="none" rtlCol="0">
            <a:spAutoFit/>
          </a:bodyPr>
          <a:lstStyle/>
          <a:p>
            <a:r>
              <a:rPr lang="en-US" dirty="0"/>
              <a:t>Web server</a:t>
            </a:r>
          </a:p>
        </p:txBody>
      </p:sp>
      <p:sp>
        <p:nvSpPr>
          <p:cNvPr id="10" name="TextBox 9">
            <a:extLst>
              <a:ext uri="{FF2B5EF4-FFF2-40B4-BE49-F238E27FC236}">
                <a16:creationId xmlns:a16="http://schemas.microsoft.com/office/drawing/2014/main" id="{9DF493EA-8A60-1E2C-518F-1DED62644AD8}"/>
              </a:ext>
            </a:extLst>
          </p:cNvPr>
          <p:cNvSpPr txBox="1"/>
          <p:nvPr/>
        </p:nvSpPr>
        <p:spPr>
          <a:xfrm>
            <a:off x="5285509" y="3667350"/>
            <a:ext cx="667170" cy="369332"/>
          </a:xfrm>
          <a:prstGeom prst="rect">
            <a:avLst/>
          </a:prstGeom>
          <a:noFill/>
        </p:spPr>
        <p:txBody>
          <a:bodyPr wrap="none" rtlCol="0">
            <a:spAutoFit/>
          </a:bodyPr>
          <a:lstStyle/>
          <a:p>
            <a:r>
              <a:rPr lang="en-US" dirty="0"/>
              <a:t>CDN</a:t>
            </a:r>
          </a:p>
        </p:txBody>
      </p:sp>
      <p:sp>
        <p:nvSpPr>
          <p:cNvPr id="11" name="Left-Right Arrow 10">
            <a:extLst>
              <a:ext uri="{FF2B5EF4-FFF2-40B4-BE49-F238E27FC236}">
                <a16:creationId xmlns:a16="http://schemas.microsoft.com/office/drawing/2014/main" id="{D1563049-72AD-2262-8DC0-006FE7B4BD6B}"/>
              </a:ext>
            </a:extLst>
          </p:cNvPr>
          <p:cNvSpPr/>
          <p:nvPr/>
        </p:nvSpPr>
        <p:spPr>
          <a:xfrm>
            <a:off x="2740634" y="3096383"/>
            <a:ext cx="2224341" cy="451774"/>
          </a:xfrm>
          <a:prstGeom prst="lef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Pre-Auth</a:t>
            </a:r>
          </a:p>
        </p:txBody>
      </p:sp>
      <p:sp>
        <p:nvSpPr>
          <p:cNvPr id="12" name="Rounded Rectangular Callout 11">
            <a:extLst>
              <a:ext uri="{FF2B5EF4-FFF2-40B4-BE49-F238E27FC236}">
                <a16:creationId xmlns:a16="http://schemas.microsoft.com/office/drawing/2014/main" id="{144D0D8F-96F8-7F18-8337-EB48DD3712FD}"/>
              </a:ext>
            </a:extLst>
          </p:cNvPr>
          <p:cNvSpPr/>
          <p:nvPr/>
        </p:nvSpPr>
        <p:spPr>
          <a:xfrm>
            <a:off x="5406561" y="1964790"/>
            <a:ext cx="2578982" cy="803046"/>
          </a:xfrm>
          <a:prstGeom prst="wedgeRoundRectCallout">
            <a:avLst>
              <a:gd name="adj1" fmla="val -7937"/>
              <a:gd name="adj2" fmla="val 77815"/>
              <a:gd name="adj3" fmla="val 16667"/>
            </a:avLst>
          </a:prstGeom>
          <a:no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User </a:t>
            </a:r>
            <a:r>
              <a:rPr lang="en-US" i="1" dirty="0">
                <a:solidFill>
                  <a:schemeClr val="tx1"/>
                </a:solidFill>
              </a:rPr>
              <a:t>pre</a:t>
            </a:r>
            <a:r>
              <a:rPr lang="en-US" dirty="0">
                <a:solidFill>
                  <a:schemeClr val="tx1"/>
                </a:solidFill>
              </a:rPr>
              <a:t>-auth succeeds!</a:t>
            </a:r>
          </a:p>
        </p:txBody>
      </p:sp>
      <p:sp>
        <p:nvSpPr>
          <p:cNvPr id="13" name="Rounded Rectangular Callout 12">
            <a:extLst>
              <a:ext uri="{FF2B5EF4-FFF2-40B4-BE49-F238E27FC236}">
                <a16:creationId xmlns:a16="http://schemas.microsoft.com/office/drawing/2014/main" id="{37689AF5-753A-134A-77C6-302F880AEE7C}"/>
              </a:ext>
            </a:extLst>
          </p:cNvPr>
          <p:cNvSpPr/>
          <p:nvPr/>
        </p:nvSpPr>
        <p:spPr>
          <a:xfrm>
            <a:off x="1273822" y="1958718"/>
            <a:ext cx="2578982" cy="803047"/>
          </a:xfrm>
          <a:prstGeom prst="wedgeRoundRectCallout">
            <a:avLst>
              <a:gd name="adj1" fmla="val -7937"/>
              <a:gd name="adj2" fmla="val 77815"/>
              <a:gd name="adj3" fmla="val 16667"/>
            </a:avLst>
          </a:prstGeom>
          <a:no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p’=LSH(p) for </a:t>
            </a:r>
            <a:r>
              <a:rPr lang="en-US" i="1" dirty="0">
                <a:solidFill>
                  <a:schemeClr val="tx1"/>
                </a:solidFill>
              </a:rPr>
              <a:t>pre</a:t>
            </a:r>
            <a:r>
              <a:rPr lang="en-US" dirty="0">
                <a:solidFill>
                  <a:schemeClr val="tx1"/>
                </a:solidFill>
              </a:rPr>
              <a:t>-auth</a:t>
            </a:r>
            <a:br>
              <a:rPr lang="en-US" dirty="0">
                <a:solidFill>
                  <a:schemeClr val="tx1"/>
                </a:solidFill>
              </a:rPr>
            </a:br>
            <a:r>
              <a:rPr lang="en-US" dirty="0">
                <a:solidFill>
                  <a:schemeClr val="tx1"/>
                </a:solidFill>
              </a:rPr>
              <a:t>M=Enc(p) for </a:t>
            </a:r>
            <a:r>
              <a:rPr lang="en-US" i="1" dirty="0">
                <a:solidFill>
                  <a:schemeClr val="tx1"/>
                </a:solidFill>
              </a:rPr>
              <a:t>full</a:t>
            </a:r>
            <a:r>
              <a:rPr lang="en-US" dirty="0">
                <a:solidFill>
                  <a:schemeClr val="tx1"/>
                </a:solidFill>
              </a:rPr>
              <a:t> auth</a:t>
            </a:r>
          </a:p>
        </p:txBody>
      </p:sp>
      <p:sp>
        <p:nvSpPr>
          <p:cNvPr id="15" name="Rounded Rectangular Callout 14">
            <a:extLst>
              <a:ext uri="{FF2B5EF4-FFF2-40B4-BE49-F238E27FC236}">
                <a16:creationId xmlns:a16="http://schemas.microsoft.com/office/drawing/2014/main" id="{D6EABE4B-8285-5A8E-092A-8012976AC5D3}"/>
              </a:ext>
            </a:extLst>
          </p:cNvPr>
          <p:cNvSpPr/>
          <p:nvPr/>
        </p:nvSpPr>
        <p:spPr>
          <a:xfrm rot="5400000">
            <a:off x="9433021" y="2521123"/>
            <a:ext cx="814202" cy="1964722"/>
          </a:xfrm>
          <a:prstGeom prst="wedgeRoundRectCallout">
            <a:avLst>
              <a:gd name="adj1" fmla="val -32853"/>
              <a:gd name="adj2" fmla="val 72347"/>
              <a:gd name="adj3" fmla="val 16667"/>
            </a:avLst>
          </a:pr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dirty="0">
              <a:solidFill>
                <a:schemeClr val="tx1"/>
              </a:solidFill>
            </a:endParaRPr>
          </a:p>
        </p:txBody>
      </p:sp>
      <p:sp>
        <p:nvSpPr>
          <p:cNvPr id="16" name="TextBox 15">
            <a:extLst>
              <a:ext uri="{FF2B5EF4-FFF2-40B4-BE49-F238E27FC236}">
                <a16:creationId xmlns:a16="http://schemas.microsoft.com/office/drawing/2014/main" id="{9C745E66-0910-EBBA-8422-6C0EF0578699}"/>
              </a:ext>
            </a:extLst>
          </p:cNvPr>
          <p:cNvSpPr txBox="1"/>
          <p:nvPr/>
        </p:nvSpPr>
        <p:spPr>
          <a:xfrm>
            <a:off x="8857761" y="3160079"/>
            <a:ext cx="1973810" cy="646331"/>
          </a:xfrm>
          <a:prstGeom prst="rect">
            <a:avLst/>
          </a:prstGeom>
          <a:noFill/>
        </p:spPr>
        <p:txBody>
          <a:bodyPr wrap="none" rtlCol="0">
            <a:spAutoFit/>
          </a:bodyPr>
          <a:lstStyle/>
          <a:p>
            <a:r>
              <a:rPr lang="en-US" dirty="0"/>
              <a:t>p=Dec(M)</a:t>
            </a:r>
          </a:p>
          <a:p>
            <a:r>
              <a:rPr lang="en-US" i="1" dirty="0"/>
              <a:t>Full</a:t>
            </a:r>
            <a:r>
              <a:rPr lang="en-US" dirty="0"/>
              <a:t> auth succeeds!</a:t>
            </a:r>
          </a:p>
        </p:txBody>
      </p:sp>
      <p:pic>
        <p:nvPicPr>
          <p:cNvPr id="14" name="Picture 13" descr="A picture containing stereo, room&#10;&#10;Description automatically generated">
            <a:extLst>
              <a:ext uri="{FF2B5EF4-FFF2-40B4-BE49-F238E27FC236}">
                <a16:creationId xmlns:a16="http://schemas.microsoft.com/office/drawing/2014/main" id="{10DB7D82-6215-696C-C39F-6792D742B359}"/>
              </a:ext>
            </a:extLst>
          </p:cNvPr>
          <p:cNvPicPr>
            <a:picLocks noChangeAspect="1"/>
          </p:cNvPicPr>
          <p:nvPr/>
        </p:nvPicPr>
        <p:blipFill>
          <a:blip r:embed="rId3"/>
          <a:stretch>
            <a:fillRect/>
          </a:stretch>
        </p:blipFill>
        <p:spPr>
          <a:xfrm>
            <a:off x="7459803" y="2978118"/>
            <a:ext cx="640080" cy="617441"/>
          </a:xfrm>
          <a:prstGeom prst="rect">
            <a:avLst/>
          </a:prstGeom>
        </p:spPr>
      </p:pic>
      <p:pic>
        <p:nvPicPr>
          <p:cNvPr id="17" name="Picture 16" descr="A orange cloud on a black background&#10;&#10;Description automatically generated">
            <a:extLst>
              <a:ext uri="{FF2B5EF4-FFF2-40B4-BE49-F238E27FC236}">
                <a16:creationId xmlns:a16="http://schemas.microsoft.com/office/drawing/2014/main" id="{3167134C-99A2-43D5-DF8D-E60B12ACB982}"/>
              </a:ext>
            </a:extLst>
          </p:cNvPr>
          <p:cNvPicPr>
            <a:picLocks noChangeAspect="1"/>
          </p:cNvPicPr>
          <p:nvPr/>
        </p:nvPicPr>
        <p:blipFill>
          <a:blip r:embed="rId4"/>
          <a:stretch>
            <a:fillRect/>
          </a:stretch>
        </p:blipFill>
        <p:spPr>
          <a:xfrm>
            <a:off x="5207614" y="2825064"/>
            <a:ext cx="822960" cy="822960"/>
          </a:xfrm>
          <a:prstGeom prst="rect">
            <a:avLst/>
          </a:prstGeom>
        </p:spPr>
      </p:pic>
    </p:spTree>
    <p:extLst>
      <p:ext uri="{BB962C8B-B14F-4D97-AF65-F5344CB8AC3E}">
        <p14:creationId xmlns:p14="http://schemas.microsoft.com/office/powerpoint/2010/main" val="266795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EF7E-B4C8-E3A1-ECF9-699DA13D8276}"/>
              </a:ext>
            </a:extLst>
          </p:cNvPr>
          <p:cNvSpPr>
            <a:spLocks noGrp="1"/>
          </p:cNvSpPr>
          <p:nvPr>
            <p:ph type="title"/>
          </p:nvPr>
        </p:nvSpPr>
        <p:spPr/>
        <p:txBody>
          <a:bodyPr>
            <a:normAutofit fontScale="90000"/>
          </a:bodyPr>
          <a:lstStyle/>
          <a:p>
            <a:r>
              <a:rPr lang="en-US" dirty="0"/>
              <a:t>LSH Algorithms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0502B95-1EE2-8B94-938B-CA52C816EC9F}"/>
                  </a:ext>
                </a:extLst>
              </p:cNvPr>
              <p:cNvSpPr>
                <a:spLocks noGrp="1"/>
              </p:cNvSpPr>
              <p:nvPr>
                <p:ph idx="1"/>
              </p:nvPr>
            </p:nvSpPr>
            <p:spPr>
              <a:xfrm>
                <a:off x="838200" y="944480"/>
                <a:ext cx="10515600" cy="5724677"/>
              </a:xfrm>
            </p:spPr>
            <p:txBody>
              <a:bodyPr/>
              <a:lstStyle/>
              <a:p>
                <a:r>
                  <a:rPr lang="en-US" dirty="0"/>
                  <a:t>Weighted K-</a:t>
                </a:r>
                <a:r>
                  <a:rPr lang="en-US" dirty="0" err="1"/>
                  <a:t>mer</a:t>
                </a:r>
                <a:r>
                  <a:rPr lang="en-US" dirty="0"/>
                  <a:t> </a:t>
                </a:r>
                <a:r>
                  <a:rPr lang="en-US" dirty="0" err="1"/>
                  <a:t>MinHash</a:t>
                </a:r>
                <a:endParaRPr lang="en-US" dirty="0"/>
              </a:p>
              <a:p>
                <a:endParaRPr lang="en-US" dirty="0"/>
              </a:p>
              <a:p>
                <a:endParaRPr lang="en-US" dirty="0"/>
              </a:p>
              <a:p>
                <a:endParaRPr lang="en-US" dirty="0"/>
              </a:p>
              <a:p>
                <a:endParaRPr lang="en-US" dirty="0"/>
              </a:p>
              <a:p>
                <a:endParaRPr lang="en-US" dirty="0"/>
              </a:p>
              <a:p>
                <a:endParaRPr lang="en-US" dirty="0"/>
              </a:p>
              <a:p>
                <a14:m>
                  <m:oMath xmlns:m="http://schemas.openxmlformats.org/officeDocument/2006/math">
                    <m:r>
                      <a:rPr lang="en-US" i="1" dirty="0">
                        <a:latin typeface="Cambria Math" panose="02040503050406030204" pitchFamily="18" charset="0"/>
                      </a:rPr>
                      <m:t>𝑝</m:t>
                    </m:r>
                    <m:r>
                      <a:rPr lang="en-US" b="0" i="1" dirty="0" smtClean="0">
                        <a:latin typeface="Cambria Math" panose="02040503050406030204" pitchFamily="18" charset="0"/>
                      </a:rPr>
                      <m:t>′</m:t>
                    </m:r>
                  </m:oMath>
                </a14:m>
                <a:r>
                  <a:rPr lang="en-US" dirty="0"/>
                  <a:t>: Minimum element from </a:t>
                </a:r>
                <a14:m>
                  <m:oMath xmlns:m="http://schemas.openxmlformats.org/officeDocument/2006/math">
                    <m:d>
                      <m:dPr>
                        <m:begChr m:val="{"/>
                        <m:endChr m:val="}"/>
                        <m:ctrlPr>
                          <a:rPr lang="en-US" i="1" dirty="0">
                            <a:latin typeface="Cambria Math" panose="02040503050406030204" pitchFamily="18" charset="0"/>
                          </a:rPr>
                        </m:ctrlPr>
                      </m:dPr>
                      <m:e>
                        <m:r>
                          <m:rPr>
                            <m:sty m:val="p"/>
                          </m:rPr>
                          <a:rPr lang="en-US" dirty="0">
                            <a:latin typeface="Cambria Math" panose="02040503050406030204" pitchFamily="18" charset="0"/>
                          </a:rPr>
                          <m:t>HMAC</m:t>
                        </m:r>
                        <m:d>
                          <m:dPr>
                            <m:ctrlPr>
                              <a:rPr lang="en-US" i="1" dirty="0">
                                <a:latin typeface="Cambria Math" panose="02040503050406030204" pitchFamily="18" charset="0"/>
                              </a:rPr>
                            </m:ctrlPr>
                          </m:dPr>
                          <m:e>
                            <m:r>
                              <a:rPr lang="en-US" b="0" i="1" dirty="0" smtClean="0">
                                <a:latin typeface="Cambria Math" panose="02040503050406030204" pitchFamily="18" charset="0"/>
                              </a:rPr>
                              <m:t>𝑢</m:t>
                            </m:r>
                            <m:r>
                              <a:rPr lang="en-US" b="0" i="1" dirty="0" smtClean="0">
                                <a:latin typeface="Cambria Math" panose="02040503050406030204" pitchFamily="18" charset="0"/>
                              </a:rPr>
                              <m:t>, </m:t>
                            </m:r>
                            <m:r>
                              <a:rPr lang="en-US" i="1" dirty="0">
                                <a:latin typeface="Cambria Math" panose="02040503050406030204" pitchFamily="18" charset="0"/>
                              </a:rPr>
                              <m:t>𝑠</m:t>
                            </m:r>
                          </m:e>
                        </m:d>
                        <m:r>
                          <a:rPr lang="en-US" i="1" dirty="0">
                            <a:latin typeface="Cambria Math" panose="02040503050406030204" pitchFamily="18" charset="0"/>
                          </a:rPr>
                          <m:t> | </m:t>
                        </m:r>
                        <m:r>
                          <a:rPr lang="en-US" i="1" dirty="0">
                            <a:latin typeface="Cambria Math" panose="02040503050406030204" pitchFamily="18" charset="0"/>
                          </a:rPr>
                          <m:t>𝑠</m:t>
                        </m:r>
                        <m:r>
                          <a:rPr lang="en-US" i="1" dirty="0">
                            <a:latin typeface="Cambria Math" panose="02040503050406030204" pitchFamily="18" charset="0"/>
                          </a:rPr>
                          <m:t> </m:t>
                        </m:r>
                        <m:r>
                          <a:rPr lang="en-US" i="1" dirty="0">
                            <a:latin typeface="Cambria Math" panose="02040503050406030204" pitchFamily="18" charset="0"/>
                            <a:ea typeface="Cambria Math" panose="02040503050406030204" pitchFamily="18" charset="0"/>
                          </a:rPr>
                          <m:t>𝜖</m:t>
                        </m:r>
                        <m:r>
                          <a:rPr lang="en-US" i="1" dirty="0">
                            <a:latin typeface="Cambria Math" panose="02040503050406030204" pitchFamily="18" charset="0"/>
                            <a:ea typeface="Cambria Math" panose="02040503050406030204" pitchFamily="18" charset="0"/>
                          </a:rPr>
                          <m:t> </m:t>
                        </m:r>
                        <m:r>
                          <a:rPr lang="en-US" i="1" dirty="0">
                            <a:latin typeface="Cambria Math" panose="02040503050406030204" pitchFamily="18" charset="0"/>
                            <a:ea typeface="Cambria Math" panose="02040503050406030204" pitchFamily="18" charset="0"/>
                          </a:rPr>
                          <m:t>𝑆</m:t>
                        </m:r>
                      </m:e>
                    </m:d>
                  </m:oMath>
                </a14:m>
                <a:r>
                  <a:rPr lang="en-US" dirty="0"/>
                  <a:t>, where </a:t>
                </a:r>
                <a14:m>
                  <m:oMath xmlns:m="http://schemas.openxmlformats.org/officeDocument/2006/math">
                    <m:r>
                      <a:rPr lang="en-US" i="1" dirty="0">
                        <a:latin typeface="Cambria Math" panose="02040503050406030204" pitchFamily="18" charset="0"/>
                      </a:rPr>
                      <m:t>𝑢</m:t>
                    </m:r>
                  </m:oMath>
                </a14:m>
                <a:r>
                  <a:rPr lang="en-US" dirty="0"/>
                  <a:t> is the username</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E0502B95-1EE2-8B94-938B-CA52C816EC9F}"/>
                  </a:ext>
                </a:extLst>
              </p:cNvPr>
              <p:cNvSpPr>
                <a:spLocks noGrp="1" noRot="1" noChangeAspect="1" noMove="1" noResize="1" noEditPoints="1" noAdjustHandles="1" noChangeArrowheads="1" noChangeShapeType="1" noTextEdit="1"/>
              </p:cNvSpPr>
              <p:nvPr>
                <p:ph idx="1"/>
              </p:nvPr>
            </p:nvSpPr>
            <p:spPr>
              <a:xfrm>
                <a:off x="838200" y="944480"/>
                <a:ext cx="10515600" cy="5724677"/>
              </a:xfrm>
              <a:blipFill>
                <a:blip r:embed="rId2"/>
                <a:stretch>
                  <a:fillRect l="-844" t="-13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0ADA524-310F-5076-CBBF-309B4BFC2D63}"/>
                  </a:ext>
                </a:extLst>
              </p:cNvPr>
              <p:cNvSpPr txBox="1"/>
              <p:nvPr/>
            </p:nvSpPr>
            <p:spPr>
              <a:xfrm>
                <a:off x="2684142" y="1516703"/>
                <a:ext cx="1440138" cy="400110"/>
              </a:xfrm>
              <a:prstGeom prst="rect">
                <a:avLst/>
              </a:prstGeom>
              <a:noFill/>
            </p:spPr>
            <p:txBody>
              <a:bodyPr wrap="none" rtlCol="0">
                <a:spAutoFit/>
              </a:bodyPr>
              <a:lstStyle/>
              <a:p>
                <a:r>
                  <a:rPr lang="en-US" sz="2000" dirty="0"/>
                  <a:t>Password </a:t>
                </a:r>
                <a14:m>
                  <m:oMath xmlns:m="http://schemas.openxmlformats.org/officeDocument/2006/math">
                    <m:r>
                      <a:rPr lang="en-US" sz="2000" i="1" dirty="0" smtClean="0">
                        <a:latin typeface="Cambria Math" panose="02040503050406030204" pitchFamily="18" charset="0"/>
                      </a:rPr>
                      <m:t>𝑆</m:t>
                    </m:r>
                  </m:oMath>
                </a14:m>
                <a:r>
                  <a:rPr lang="en-US" sz="2000" dirty="0"/>
                  <a:t>:</a:t>
                </a:r>
              </a:p>
            </p:txBody>
          </p:sp>
        </mc:Choice>
        <mc:Fallback xmlns="">
          <p:sp>
            <p:nvSpPr>
              <p:cNvPr id="4" name="TextBox 3">
                <a:extLst>
                  <a:ext uri="{FF2B5EF4-FFF2-40B4-BE49-F238E27FC236}">
                    <a16:creationId xmlns:a16="http://schemas.microsoft.com/office/drawing/2014/main" id="{90ADA524-310F-5076-CBBF-309B4BFC2D63}"/>
                  </a:ext>
                </a:extLst>
              </p:cNvPr>
              <p:cNvSpPr txBox="1">
                <a:spLocks noRot="1" noChangeAspect="1" noMove="1" noResize="1" noEditPoints="1" noAdjustHandles="1" noChangeArrowheads="1" noChangeShapeType="1" noTextEdit="1"/>
              </p:cNvSpPr>
              <p:nvPr/>
            </p:nvSpPr>
            <p:spPr>
              <a:xfrm>
                <a:off x="2684142" y="1516703"/>
                <a:ext cx="1440138" cy="400110"/>
              </a:xfrm>
              <a:prstGeom prst="rect">
                <a:avLst/>
              </a:prstGeom>
              <a:blipFill>
                <a:blip r:embed="rId3"/>
                <a:stretch>
                  <a:fillRect l="-4386" t="-9375" r="-3509" b="-28125"/>
                </a:stretch>
              </a:blipFill>
            </p:spPr>
            <p:txBody>
              <a:bodyPr/>
              <a:lstStyle/>
              <a:p>
                <a:r>
                  <a:rPr lang="en-US">
                    <a:noFill/>
                  </a:rPr>
                  <a:t> </a:t>
                </a:r>
              </a:p>
            </p:txBody>
          </p:sp>
        </mc:Fallback>
      </mc:AlternateContent>
      <p:sp>
        <p:nvSpPr>
          <p:cNvPr id="5" name="Left Bracket 4">
            <a:extLst>
              <a:ext uri="{FF2B5EF4-FFF2-40B4-BE49-F238E27FC236}">
                <a16:creationId xmlns:a16="http://schemas.microsoft.com/office/drawing/2014/main" id="{375719ED-5D02-5886-7130-BD2A7E860357}"/>
              </a:ext>
            </a:extLst>
          </p:cNvPr>
          <p:cNvSpPr/>
          <p:nvPr/>
        </p:nvSpPr>
        <p:spPr>
          <a:xfrm rot="16200000">
            <a:off x="4721852" y="1633165"/>
            <a:ext cx="49922" cy="847162"/>
          </a:xfrm>
          <a:prstGeom prst="leftBracket">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590A419D-3A12-6EB9-0EE1-4693DEAC29E2}"/>
              </a:ext>
            </a:extLst>
          </p:cNvPr>
          <p:cNvSpPr txBox="1"/>
          <p:nvPr/>
        </p:nvSpPr>
        <p:spPr>
          <a:xfrm>
            <a:off x="4208781" y="2071175"/>
            <a:ext cx="1076064" cy="400110"/>
          </a:xfrm>
          <a:prstGeom prst="rect">
            <a:avLst/>
          </a:prstGeom>
          <a:noFill/>
        </p:spPr>
        <p:txBody>
          <a:bodyPr wrap="none" rtlCol="0">
            <a:spAutoFit/>
          </a:bodyPr>
          <a:lstStyle/>
          <a:p>
            <a:r>
              <a:rPr lang="en-US" sz="2000" dirty="0"/>
              <a:t>s</a:t>
            </a:r>
            <a:r>
              <a:rPr lang="en-US" sz="2000" baseline="-25000" dirty="0"/>
              <a:t>1</a:t>
            </a:r>
            <a:r>
              <a:rPr lang="en-US" sz="2000" dirty="0"/>
              <a:t>=“</a:t>
            </a:r>
            <a:r>
              <a:rPr lang="en-US" sz="2000" dirty="0" err="1"/>
              <a:t>abc</a:t>
            </a:r>
            <a:r>
              <a:rPr lang="en-US" sz="2000" dirty="0"/>
              <a:t>”</a:t>
            </a:r>
          </a:p>
        </p:txBody>
      </p:sp>
      <p:sp>
        <p:nvSpPr>
          <p:cNvPr id="8" name="TextBox 7">
            <a:extLst>
              <a:ext uri="{FF2B5EF4-FFF2-40B4-BE49-F238E27FC236}">
                <a16:creationId xmlns:a16="http://schemas.microsoft.com/office/drawing/2014/main" id="{E8CED8CF-DED0-D228-356F-2B218AD87674}"/>
              </a:ext>
            </a:extLst>
          </p:cNvPr>
          <p:cNvSpPr txBox="1"/>
          <p:nvPr/>
        </p:nvSpPr>
        <p:spPr>
          <a:xfrm>
            <a:off x="4700509" y="2574658"/>
            <a:ext cx="1093569" cy="400110"/>
          </a:xfrm>
          <a:prstGeom prst="rect">
            <a:avLst/>
          </a:prstGeom>
          <a:noFill/>
        </p:spPr>
        <p:txBody>
          <a:bodyPr wrap="none" rtlCol="0">
            <a:spAutoFit/>
          </a:bodyPr>
          <a:lstStyle/>
          <a:p>
            <a:r>
              <a:rPr lang="en-US" sz="2000" dirty="0"/>
              <a:t>s</a:t>
            </a:r>
            <a:r>
              <a:rPr lang="en-US" sz="2000" baseline="-25000" dirty="0"/>
              <a:t>2</a:t>
            </a:r>
            <a:r>
              <a:rPr lang="en-US" sz="2000" dirty="0"/>
              <a:t>=“</a:t>
            </a:r>
            <a:r>
              <a:rPr lang="en-US" sz="2000" dirty="0" err="1"/>
              <a:t>bcd</a:t>
            </a:r>
            <a:r>
              <a:rPr lang="en-US" sz="2000" dirty="0"/>
              <a:t>”</a:t>
            </a:r>
          </a:p>
        </p:txBody>
      </p:sp>
      <p:sp>
        <p:nvSpPr>
          <p:cNvPr id="9" name="TextBox 8">
            <a:extLst>
              <a:ext uri="{FF2B5EF4-FFF2-40B4-BE49-F238E27FC236}">
                <a16:creationId xmlns:a16="http://schemas.microsoft.com/office/drawing/2014/main" id="{47B21AE3-0FD3-27D6-83CC-6A9702DDABE1}"/>
              </a:ext>
            </a:extLst>
          </p:cNvPr>
          <p:cNvSpPr txBox="1"/>
          <p:nvPr/>
        </p:nvSpPr>
        <p:spPr>
          <a:xfrm>
            <a:off x="5794078" y="2897837"/>
            <a:ext cx="857927" cy="400110"/>
          </a:xfrm>
          <a:prstGeom prst="rect">
            <a:avLst/>
          </a:prstGeom>
          <a:noFill/>
        </p:spPr>
        <p:txBody>
          <a:bodyPr wrap="none" rtlCol="0">
            <a:spAutoFit/>
          </a:bodyPr>
          <a:lstStyle/>
          <a:p>
            <a:r>
              <a:rPr lang="en-US" sz="2000" dirty="0"/>
              <a:t>. . . . . .</a:t>
            </a:r>
          </a:p>
        </p:txBody>
      </p:sp>
      <p:sp>
        <p:nvSpPr>
          <p:cNvPr id="11" name="TextBox 10">
            <a:extLst>
              <a:ext uri="{FF2B5EF4-FFF2-40B4-BE49-F238E27FC236}">
                <a16:creationId xmlns:a16="http://schemas.microsoft.com/office/drawing/2014/main" id="{2C9C3B59-2386-3167-FFC5-DF5818825197}"/>
              </a:ext>
            </a:extLst>
          </p:cNvPr>
          <p:cNvSpPr txBox="1"/>
          <p:nvPr/>
        </p:nvSpPr>
        <p:spPr>
          <a:xfrm>
            <a:off x="7266745" y="3353117"/>
            <a:ext cx="1104790" cy="400110"/>
          </a:xfrm>
          <a:prstGeom prst="rect">
            <a:avLst/>
          </a:prstGeom>
          <a:noFill/>
        </p:spPr>
        <p:txBody>
          <a:bodyPr wrap="none" rtlCol="0">
            <a:spAutoFit/>
          </a:bodyPr>
          <a:lstStyle/>
          <a:p>
            <a:r>
              <a:rPr lang="en-US" sz="2000" dirty="0"/>
              <a:t>s</a:t>
            </a:r>
            <a:r>
              <a:rPr lang="en-US" sz="2000" baseline="-25000" dirty="0"/>
              <a:t>8</a:t>
            </a:r>
            <a:r>
              <a:rPr lang="en-US" sz="2000" dirty="0"/>
              <a:t>=“345”</a:t>
            </a:r>
          </a:p>
        </p:txBody>
      </p:sp>
      <p:graphicFrame>
        <p:nvGraphicFramePr>
          <p:cNvPr id="13" name="Table 12">
            <a:extLst>
              <a:ext uri="{FF2B5EF4-FFF2-40B4-BE49-F238E27FC236}">
                <a16:creationId xmlns:a16="http://schemas.microsoft.com/office/drawing/2014/main" id="{730EF962-7EF2-A70E-7C3A-364DF7443B72}"/>
              </a:ext>
            </a:extLst>
          </p:cNvPr>
          <p:cNvGraphicFramePr>
            <a:graphicFrameLocks noGrp="1"/>
          </p:cNvGraphicFramePr>
          <p:nvPr>
            <p:extLst>
              <p:ext uri="{D42A27DB-BD31-4B8C-83A1-F6EECF244321}">
                <p14:modId xmlns:p14="http://schemas.microsoft.com/office/powerpoint/2010/main" val="442074043"/>
              </p:ext>
            </p:extLst>
          </p:nvPr>
        </p:nvGraphicFramePr>
        <p:xfrm>
          <a:off x="4129632" y="1531791"/>
          <a:ext cx="4180270" cy="396240"/>
        </p:xfrm>
        <a:graphic>
          <a:graphicData uri="http://schemas.openxmlformats.org/drawingml/2006/table">
            <a:tbl>
              <a:tblPr firstRow="1" bandRow="1">
                <a:tableStyleId>{2D5ABB26-0587-4C30-8999-92F81FD0307C}</a:tableStyleId>
              </a:tblPr>
              <a:tblGrid>
                <a:gridCol w="418027">
                  <a:extLst>
                    <a:ext uri="{9D8B030D-6E8A-4147-A177-3AD203B41FA5}">
                      <a16:colId xmlns:a16="http://schemas.microsoft.com/office/drawing/2014/main" val="3676837372"/>
                    </a:ext>
                  </a:extLst>
                </a:gridCol>
                <a:gridCol w="418027">
                  <a:extLst>
                    <a:ext uri="{9D8B030D-6E8A-4147-A177-3AD203B41FA5}">
                      <a16:colId xmlns:a16="http://schemas.microsoft.com/office/drawing/2014/main" val="274617631"/>
                    </a:ext>
                  </a:extLst>
                </a:gridCol>
                <a:gridCol w="418027">
                  <a:extLst>
                    <a:ext uri="{9D8B030D-6E8A-4147-A177-3AD203B41FA5}">
                      <a16:colId xmlns:a16="http://schemas.microsoft.com/office/drawing/2014/main" val="2736501190"/>
                    </a:ext>
                  </a:extLst>
                </a:gridCol>
                <a:gridCol w="418027">
                  <a:extLst>
                    <a:ext uri="{9D8B030D-6E8A-4147-A177-3AD203B41FA5}">
                      <a16:colId xmlns:a16="http://schemas.microsoft.com/office/drawing/2014/main" val="1660900136"/>
                    </a:ext>
                  </a:extLst>
                </a:gridCol>
                <a:gridCol w="418027">
                  <a:extLst>
                    <a:ext uri="{9D8B030D-6E8A-4147-A177-3AD203B41FA5}">
                      <a16:colId xmlns:a16="http://schemas.microsoft.com/office/drawing/2014/main" val="2954303435"/>
                    </a:ext>
                  </a:extLst>
                </a:gridCol>
                <a:gridCol w="418027">
                  <a:extLst>
                    <a:ext uri="{9D8B030D-6E8A-4147-A177-3AD203B41FA5}">
                      <a16:colId xmlns:a16="http://schemas.microsoft.com/office/drawing/2014/main" val="201665225"/>
                    </a:ext>
                  </a:extLst>
                </a:gridCol>
                <a:gridCol w="418027">
                  <a:extLst>
                    <a:ext uri="{9D8B030D-6E8A-4147-A177-3AD203B41FA5}">
                      <a16:colId xmlns:a16="http://schemas.microsoft.com/office/drawing/2014/main" val="498237026"/>
                    </a:ext>
                  </a:extLst>
                </a:gridCol>
                <a:gridCol w="418027">
                  <a:extLst>
                    <a:ext uri="{9D8B030D-6E8A-4147-A177-3AD203B41FA5}">
                      <a16:colId xmlns:a16="http://schemas.microsoft.com/office/drawing/2014/main" val="760354484"/>
                    </a:ext>
                  </a:extLst>
                </a:gridCol>
                <a:gridCol w="418027">
                  <a:extLst>
                    <a:ext uri="{9D8B030D-6E8A-4147-A177-3AD203B41FA5}">
                      <a16:colId xmlns:a16="http://schemas.microsoft.com/office/drawing/2014/main" val="3850544842"/>
                    </a:ext>
                  </a:extLst>
                </a:gridCol>
                <a:gridCol w="418027">
                  <a:extLst>
                    <a:ext uri="{9D8B030D-6E8A-4147-A177-3AD203B41FA5}">
                      <a16:colId xmlns:a16="http://schemas.microsoft.com/office/drawing/2014/main" val="1164008281"/>
                    </a:ext>
                  </a:extLst>
                </a:gridCol>
              </a:tblGrid>
              <a:tr h="370840">
                <a:tc>
                  <a:txBody>
                    <a:bodyPr/>
                    <a:lstStyle/>
                    <a:p>
                      <a:pPr algn="ctr"/>
                      <a:r>
                        <a:rPr lang="en-US" sz="20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9133964"/>
                  </a:ext>
                </a:extLst>
              </a:tr>
            </a:tbl>
          </a:graphicData>
        </a:graphic>
      </p:graphicFrame>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7E0F168-9BCD-87B8-A33C-F9F8889F9559}"/>
                  </a:ext>
                </a:extLst>
              </p:cNvPr>
              <p:cNvSpPr txBox="1"/>
              <p:nvPr/>
            </p:nvSpPr>
            <p:spPr>
              <a:xfrm>
                <a:off x="2684142" y="2086564"/>
                <a:ext cx="8360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𝐾</m:t>
                      </m:r>
                      <m:r>
                        <a:rPr lang="en-US" i="1" dirty="0" smtClean="0">
                          <a:latin typeface="Cambria Math" panose="02040503050406030204" pitchFamily="18" charset="0"/>
                        </a:rPr>
                        <m:t>=3</m:t>
                      </m:r>
                    </m:oMath>
                  </m:oMathPara>
                </a14:m>
                <a:endParaRPr lang="en-US" dirty="0"/>
              </a:p>
            </p:txBody>
          </p:sp>
        </mc:Choice>
        <mc:Fallback xmlns="">
          <p:sp>
            <p:nvSpPr>
              <p:cNvPr id="15" name="TextBox 14">
                <a:extLst>
                  <a:ext uri="{FF2B5EF4-FFF2-40B4-BE49-F238E27FC236}">
                    <a16:creationId xmlns:a16="http://schemas.microsoft.com/office/drawing/2014/main" id="{F7E0F168-9BCD-87B8-A33C-F9F8889F9559}"/>
                  </a:ext>
                </a:extLst>
              </p:cNvPr>
              <p:cNvSpPr txBox="1">
                <a:spLocks noRot="1" noChangeAspect="1" noMove="1" noResize="1" noEditPoints="1" noAdjustHandles="1" noChangeArrowheads="1" noChangeShapeType="1" noTextEdit="1"/>
              </p:cNvSpPr>
              <p:nvPr/>
            </p:nvSpPr>
            <p:spPr>
              <a:xfrm>
                <a:off x="2684142" y="2086564"/>
                <a:ext cx="836063" cy="369332"/>
              </a:xfrm>
              <a:prstGeom prst="rect">
                <a:avLst/>
              </a:prstGeom>
              <a:blipFill>
                <a:blip r:embed="rId4"/>
                <a:stretch>
                  <a:fillRect/>
                </a:stretch>
              </a:blipFill>
            </p:spPr>
            <p:txBody>
              <a:bodyPr/>
              <a:lstStyle/>
              <a:p>
                <a:r>
                  <a:rPr lang="en-US">
                    <a:noFill/>
                  </a:rPr>
                  <a:t> </a:t>
                </a:r>
              </a:p>
            </p:txBody>
          </p:sp>
        </mc:Fallback>
      </mc:AlternateContent>
      <p:sp>
        <p:nvSpPr>
          <p:cNvPr id="16" name="Left Bracket 15">
            <a:extLst>
              <a:ext uri="{FF2B5EF4-FFF2-40B4-BE49-F238E27FC236}">
                <a16:creationId xmlns:a16="http://schemas.microsoft.com/office/drawing/2014/main" id="{23BBA669-0946-9E68-8A65-3637681C0878}"/>
              </a:ext>
            </a:extLst>
          </p:cNvPr>
          <p:cNvSpPr/>
          <p:nvPr/>
        </p:nvSpPr>
        <p:spPr>
          <a:xfrm rot="16200000">
            <a:off x="5192341" y="2145717"/>
            <a:ext cx="49922" cy="847162"/>
          </a:xfrm>
          <a:prstGeom prst="leftBracket">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5B00F057-3EC0-DA60-A8FE-E5FC1E190EFC}"/>
              </a:ext>
            </a:extLst>
          </p:cNvPr>
          <p:cNvSpPr/>
          <p:nvPr/>
        </p:nvSpPr>
        <p:spPr>
          <a:xfrm>
            <a:off x="3990917" y="4848853"/>
            <a:ext cx="4457700" cy="156228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1F847F0-F322-2E5E-043F-A99C2B2DBCBD}"/>
                  </a:ext>
                </a:extLst>
              </p:cNvPr>
              <p:cNvSpPr txBox="1"/>
              <p:nvPr/>
            </p:nvSpPr>
            <p:spPr>
              <a:xfrm>
                <a:off x="4001558" y="4895921"/>
                <a:ext cx="4404912" cy="1443793"/>
              </a:xfrm>
              <a:prstGeom prst="rect">
                <a:avLst/>
              </a:prstGeom>
              <a:noFill/>
            </p:spPr>
            <p:txBody>
              <a:bodyPr wrap="square" rtlCol="0">
                <a:spAutoFit/>
              </a:bodyPr>
              <a:lstStyle/>
              <a:p>
                <a:pPr algn="ctr"/>
                <a:r>
                  <a:rPr lang="en-US" b="1" dirty="0"/>
                  <a:t>Collision Probability of Random Passwords</a:t>
                </a:r>
              </a:p>
              <a:p>
                <a:pPr algn="ctr"/>
                <a:r>
                  <a:rPr lang="en-US" dirty="0"/>
                  <a:t>Let </a:t>
                </a:r>
                <a14:m>
                  <m:oMath xmlns:m="http://schemas.openxmlformats.org/officeDocument/2006/math">
                    <m:r>
                      <a:rPr lang="en-US" i="1" dirty="0" smtClean="0">
                        <a:latin typeface="Cambria Math" panose="02040503050406030204" pitchFamily="18" charset="0"/>
                      </a:rPr>
                      <m:t>𝑐</m:t>
                    </m:r>
                  </m:oMath>
                </a14:m>
                <a:r>
                  <a:rPr lang="en-US" dirty="0"/>
                  <a:t> be the </a:t>
                </a:r>
                <a:r>
                  <a:rPr lang="en-US" dirty="0" err="1"/>
                  <a:t>alphatbet</a:t>
                </a:r>
                <a:r>
                  <a:rPr lang="en-US" dirty="0"/>
                  <a:t> size of a password</a:t>
                </a:r>
              </a:p>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𝑃</m:t>
                          </m:r>
                        </m:e>
                        <m:sub>
                          <m:r>
                            <a:rPr lang="en-US" b="0" i="1" dirty="0" smtClean="0">
                              <a:latin typeface="Cambria Math" panose="02040503050406030204" pitchFamily="18" charset="0"/>
                            </a:rPr>
                            <m:t>𝑐𝑜𝑙</m:t>
                          </m:r>
                        </m:sub>
                      </m:sSub>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𝑐</m:t>
                              </m:r>
                            </m:e>
                            <m:sup>
                              <m:r>
                                <a:rPr lang="en-US" b="0" i="1" dirty="0" smtClean="0">
                                  <a:latin typeface="Cambria Math" panose="02040503050406030204" pitchFamily="18" charset="0"/>
                                </a:rPr>
                                <m:t>𝐾</m:t>
                              </m:r>
                            </m:sup>
                          </m:sSup>
                        </m:den>
                      </m:f>
                    </m:oMath>
                  </m:oMathPara>
                </a14:m>
                <a:endParaRPr lang="en-US" dirty="0"/>
              </a:p>
              <a:p>
                <a:pPr algn="ctr"/>
                <a:r>
                  <a:rPr lang="en-US" dirty="0"/>
                  <a:t>E.g. </a:t>
                </a:r>
                <a14:m>
                  <m:oMath xmlns:m="http://schemas.openxmlformats.org/officeDocument/2006/math">
                    <m:r>
                      <a:rPr lang="en-US" i="1" dirty="0" smtClean="0">
                        <a:latin typeface="Cambria Math" panose="02040503050406030204" pitchFamily="18" charset="0"/>
                      </a:rPr>
                      <m:t>𝐾</m:t>
                    </m:r>
                    <m:r>
                      <a:rPr lang="en-US" i="1" dirty="0">
                        <a:latin typeface="Cambria Math" panose="02040503050406030204" pitchFamily="18" charset="0"/>
                      </a:rPr>
                      <m:t>=4</m:t>
                    </m:r>
                  </m:oMath>
                </a14:m>
                <a:r>
                  <a:rPr lang="en-US" dirty="0"/>
                  <a:t> and </a:t>
                </a:r>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=66</m:t>
                    </m:r>
                  </m:oMath>
                </a14:m>
                <a:r>
                  <a:rPr lang="en-US" dirty="0"/>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𝑃</m:t>
                        </m:r>
                      </m:e>
                      <m:sub>
                        <m:r>
                          <a:rPr lang="en-US" b="0" i="1" dirty="0" smtClean="0">
                            <a:latin typeface="Cambria Math" panose="02040503050406030204" pitchFamily="18" charset="0"/>
                          </a:rPr>
                          <m:t>𝑐𝑜𝑙</m:t>
                        </m:r>
                      </m:sub>
                    </m:sSub>
                    <m:r>
                      <a:rPr lang="en-US" b="0" i="1" dirty="0" smtClean="0">
                        <a:latin typeface="Cambria Math" panose="02040503050406030204" pitchFamily="18" charset="0"/>
                      </a:rPr>
                      <m:t>&lt;</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10</m:t>
                        </m:r>
                      </m:e>
                      <m:sup>
                        <m:r>
                          <a:rPr lang="en-US" b="0" i="1" dirty="0" smtClean="0">
                            <a:latin typeface="Cambria Math" panose="02040503050406030204" pitchFamily="18" charset="0"/>
                          </a:rPr>
                          <m:t>−7</m:t>
                        </m:r>
                      </m:sup>
                    </m:sSup>
                  </m:oMath>
                </a14:m>
                <a:endParaRPr lang="en-US" b="0" dirty="0"/>
              </a:p>
            </p:txBody>
          </p:sp>
        </mc:Choice>
        <mc:Fallback xmlns="">
          <p:sp>
            <p:nvSpPr>
              <p:cNvPr id="19" name="TextBox 18">
                <a:extLst>
                  <a:ext uri="{FF2B5EF4-FFF2-40B4-BE49-F238E27FC236}">
                    <a16:creationId xmlns:a16="http://schemas.microsoft.com/office/drawing/2014/main" id="{61F847F0-F322-2E5E-043F-A99C2B2DBCBD}"/>
                  </a:ext>
                </a:extLst>
              </p:cNvPr>
              <p:cNvSpPr txBox="1">
                <a:spLocks noRot="1" noChangeAspect="1" noMove="1" noResize="1" noEditPoints="1" noAdjustHandles="1" noChangeArrowheads="1" noChangeShapeType="1" noTextEdit="1"/>
              </p:cNvSpPr>
              <p:nvPr/>
            </p:nvSpPr>
            <p:spPr>
              <a:xfrm>
                <a:off x="4001558" y="4895921"/>
                <a:ext cx="4404912" cy="1443793"/>
              </a:xfrm>
              <a:prstGeom prst="rect">
                <a:avLst/>
              </a:prstGeom>
              <a:blipFill>
                <a:blip r:embed="rId5"/>
                <a:stretch>
                  <a:fillRect t="-1739" b="-6087"/>
                </a:stretch>
              </a:blipFill>
            </p:spPr>
            <p:txBody>
              <a:bodyPr/>
              <a:lstStyle/>
              <a:p>
                <a:r>
                  <a:rPr lang="en-US">
                    <a:noFill/>
                  </a:rPr>
                  <a:t> </a:t>
                </a:r>
              </a:p>
            </p:txBody>
          </p:sp>
        </mc:Fallback>
      </mc:AlternateContent>
      <p:sp>
        <p:nvSpPr>
          <p:cNvPr id="20" name="Left Bracket 19">
            <a:extLst>
              <a:ext uri="{FF2B5EF4-FFF2-40B4-BE49-F238E27FC236}">
                <a16:creationId xmlns:a16="http://schemas.microsoft.com/office/drawing/2014/main" id="{D99B4085-292E-69C1-07C1-D6CCB3394F0C}"/>
              </a:ext>
            </a:extLst>
          </p:cNvPr>
          <p:cNvSpPr/>
          <p:nvPr/>
        </p:nvSpPr>
        <p:spPr>
          <a:xfrm rot="16200000">
            <a:off x="7743360" y="2930441"/>
            <a:ext cx="49922" cy="847162"/>
          </a:xfrm>
          <a:prstGeom prst="leftBracket">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8578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D1293-A06B-2588-FB15-6DEFDEA87D08}"/>
              </a:ext>
            </a:extLst>
          </p:cNvPr>
          <p:cNvSpPr>
            <a:spLocks noGrp="1"/>
          </p:cNvSpPr>
          <p:nvPr>
            <p:ph type="title"/>
          </p:nvPr>
        </p:nvSpPr>
        <p:spPr/>
        <p:txBody>
          <a:bodyPr>
            <a:normAutofit fontScale="90000"/>
          </a:bodyPr>
          <a:lstStyle/>
          <a:p>
            <a:r>
              <a:rPr lang="en-US" dirty="0"/>
              <a:t>Implementation &amp; Deployment</a:t>
            </a:r>
          </a:p>
        </p:txBody>
      </p:sp>
      <p:sp>
        <p:nvSpPr>
          <p:cNvPr id="3" name="Content Placeholder 2">
            <a:extLst>
              <a:ext uri="{FF2B5EF4-FFF2-40B4-BE49-F238E27FC236}">
                <a16:creationId xmlns:a16="http://schemas.microsoft.com/office/drawing/2014/main" id="{526B2BE2-98FF-1CC0-8A4C-A580DB757511}"/>
              </a:ext>
            </a:extLst>
          </p:cNvPr>
          <p:cNvSpPr>
            <a:spLocks noGrp="1"/>
          </p:cNvSpPr>
          <p:nvPr>
            <p:ph idx="1"/>
          </p:nvPr>
        </p:nvSpPr>
        <p:spPr/>
        <p:txBody>
          <a:bodyPr/>
          <a:lstStyle/>
          <a:p>
            <a:r>
              <a:rPr lang="en-US" dirty="0"/>
              <a:t>Server operations</a:t>
            </a:r>
          </a:p>
          <a:p>
            <a:pPr lvl="1"/>
            <a:r>
              <a:rPr lang="en-US" dirty="0"/>
              <a:t>C++ library</a:t>
            </a:r>
          </a:p>
          <a:p>
            <a:pPr lvl="1"/>
            <a:r>
              <a:rPr lang="en-US" dirty="0"/>
              <a:t>Implemented by web developers</a:t>
            </a:r>
          </a:p>
          <a:p>
            <a:r>
              <a:rPr lang="en-US" dirty="0"/>
              <a:t>Client operations</a:t>
            </a:r>
          </a:p>
          <a:p>
            <a:pPr lvl="1"/>
            <a:r>
              <a:rPr lang="en-US" dirty="0"/>
              <a:t>JavaScript library</a:t>
            </a:r>
          </a:p>
          <a:p>
            <a:pPr lvl="1"/>
            <a:r>
              <a:rPr lang="en-US" dirty="0"/>
              <a:t>Imported by web developers into webpages</a:t>
            </a:r>
          </a:p>
          <a:p>
            <a:r>
              <a:rPr lang="en-US" dirty="0"/>
              <a:t>CDN operations</a:t>
            </a:r>
          </a:p>
          <a:p>
            <a:pPr lvl="1"/>
            <a:r>
              <a:rPr lang="en-US" dirty="0"/>
              <a:t>Serverless computing service on CDNs</a:t>
            </a:r>
          </a:p>
          <a:p>
            <a:pPr lvl="1"/>
            <a:r>
              <a:rPr lang="en-US" dirty="0"/>
              <a:t>JavaScript code snippet</a:t>
            </a:r>
          </a:p>
          <a:p>
            <a:pPr lvl="1"/>
            <a:r>
              <a:rPr lang="en-US" dirty="0"/>
              <a:t>Deployed by web developers</a:t>
            </a:r>
          </a:p>
          <a:p>
            <a:pPr lvl="1"/>
            <a:endParaRPr lang="en-US" dirty="0"/>
          </a:p>
        </p:txBody>
      </p:sp>
      <p:sp>
        <p:nvSpPr>
          <p:cNvPr id="5" name="TextBox 4">
            <a:extLst>
              <a:ext uri="{FF2B5EF4-FFF2-40B4-BE49-F238E27FC236}">
                <a16:creationId xmlns:a16="http://schemas.microsoft.com/office/drawing/2014/main" id="{04FE6F6C-2317-CEB4-ABCA-6ADE19C820D7}"/>
              </a:ext>
            </a:extLst>
          </p:cNvPr>
          <p:cNvSpPr txBox="1"/>
          <p:nvPr/>
        </p:nvSpPr>
        <p:spPr>
          <a:xfrm>
            <a:off x="2146415" y="5076210"/>
            <a:ext cx="7582910" cy="954107"/>
          </a:xfrm>
          <a:prstGeom prst="rect">
            <a:avLst/>
          </a:prstGeom>
          <a:noFill/>
        </p:spPr>
        <p:txBody>
          <a:bodyPr wrap="none" rtlCol="0">
            <a:spAutoFit/>
          </a:bodyPr>
          <a:lstStyle/>
          <a:p>
            <a:pPr algn="ctr"/>
            <a:r>
              <a:rPr lang="en-US" sz="2800" b="1" dirty="0">
                <a:solidFill>
                  <a:schemeClr val="accent6"/>
                </a:solidFill>
              </a:rPr>
              <a:t>Web developers can unilaterally deploy </a:t>
            </a:r>
            <a:r>
              <a:rPr lang="en-US" sz="2800" b="1" dirty="0" err="1">
                <a:solidFill>
                  <a:schemeClr val="accent6"/>
                </a:solidFill>
              </a:rPr>
              <a:t>PreAcher</a:t>
            </a:r>
            <a:r>
              <a:rPr lang="en-US" sz="2800" b="1" dirty="0">
                <a:solidFill>
                  <a:schemeClr val="accent6"/>
                </a:solidFill>
              </a:rPr>
              <a:t> </a:t>
            </a:r>
            <a:br>
              <a:rPr lang="en-US" sz="2800" b="1" dirty="0">
                <a:solidFill>
                  <a:schemeClr val="accent6"/>
                </a:solidFill>
              </a:rPr>
            </a:br>
            <a:r>
              <a:rPr lang="en-US" sz="2800" b="1" dirty="0">
                <a:solidFill>
                  <a:schemeClr val="accent6"/>
                </a:solidFill>
              </a:rPr>
              <a:t>to protect their websites!</a:t>
            </a:r>
          </a:p>
        </p:txBody>
      </p:sp>
    </p:spTree>
    <p:extLst>
      <p:ext uri="{BB962C8B-B14F-4D97-AF65-F5344CB8AC3E}">
        <p14:creationId xmlns:p14="http://schemas.microsoft.com/office/powerpoint/2010/main" val="259173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AA5D5-3700-2EA7-43EE-0CCAB7110652}"/>
              </a:ext>
            </a:extLst>
          </p:cNvPr>
          <p:cNvSpPr>
            <a:spLocks noGrp="1"/>
          </p:cNvSpPr>
          <p:nvPr>
            <p:ph type="title"/>
          </p:nvPr>
        </p:nvSpPr>
        <p:spPr/>
        <p:txBody>
          <a:bodyPr>
            <a:normAutofit fontScale="90000"/>
          </a:bodyPr>
          <a:lstStyle/>
          <a:p>
            <a:r>
              <a:rPr lang="en-US" dirty="0"/>
              <a:t>Evaluation</a:t>
            </a:r>
          </a:p>
        </p:txBody>
      </p:sp>
      <p:sp>
        <p:nvSpPr>
          <p:cNvPr id="3" name="Content Placeholder 2">
            <a:extLst>
              <a:ext uri="{FF2B5EF4-FFF2-40B4-BE49-F238E27FC236}">
                <a16:creationId xmlns:a16="http://schemas.microsoft.com/office/drawing/2014/main" id="{646F69BB-C83E-DE99-AD5B-A0E862533894}"/>
              </a:ext>
            </a:extLst>
          </p:cNvPr>
          <p:cNvSpPr>
            <a:spLocks noGrp="1"/>
          </p:cNvSpPr>
          <p:nvPr>
            <p:ph idx="1"/>
          </p:nvPr>
        </p:nvSpPr>
        <p:spPr/>
        <p:txBody>
          <a:bodyPr>
            <a:normAutofit/>
          </a:bodyPr>
          <a:lstStyle/>
          <a:p>
            <a:r>
              <a:rPr lang="en-US" dirty="0"/>
              <a:t>Testbed experiment</a:t>
            </a:r>
          </a:p>
          <a:p>
            <a:pPr lvl="1"/>
            <a:r>
              <a:rPr lang="en-US" dirty="0"/>
              <a:t>Use Azure VMs as the client, server, CDN</a:t>
            </a:r>
          </a:p>
          <a:p>
            <a:endParaRPr lang="en-US" dirty="0"/>
          </a:p>
          <a:p>
            <a:r>
              <a:rPr lang="en-US" dirty="0"/>
              <a:t>Internet experiment</a:t>
            </a:r>
          </a:p>
          <a:p>
            <a:pPr lvl="1"/>
            <a:r>
              <a:rPr lang="en-US" dirty="0"/>
              <a:t>Use Azure VMs as the client and server</a:t>
            </a:r>
          </a:p>
          <a:p>
            <a:pPr lvl="1"/>
            <a:r>
              <a:rPr lang="en-US" dirty="0"/>
              <a:t>Use Cloudflare as the CDN</a:t>
            </a:r>
          </a:p>
          <a:p>
            <a:endParaRPr lang="en-US" dirty="0"/>
          </a:p>
          <a:p>
            <a:r>
              <a:rPr lang="en-US" dirty="0"/>
              <a:t>Two strawman solutions</a:t>
            </a:r>
          </a:p>
          <a:p>
            <a:pPr lvl="1"/>
            <a:r>
              <a:rPr lang="en-US" dirty="0"/>
              <a:t>Baseline</a:t>
            </a:r>
          </a:p>
          <a:p>
            <a:pPr lvl="2"/>
            <a:r>
              <a:rPr lang="en-US" dirty="0"/>
              <a:t>A CDN simply forwards every login request to the server</a:t>
            </a:r>
          </a:p>
          <a:p>
            <a:pPr lvl="1"/>
            <a:r>
              <a:rPr lang="en-US" dirty="0"/>
              <a:t>SGX-CDN</a:t>
            </a:r>
          </a:p>
          <a:p>
            <a:pPr lvl="2"/>
            <a:r>
              <a:rPr lang="en-US" dirty="0"/>
              <a:t>Use SGX on a CDN to fully authenticate users to filter out invalid logins</a:t>
            </a:r>
          </a:p>
          <a:p>
            <a:pPr lvl="2"/>
            <a:endParaRPr lang="en-US" dirty="0"/>
          </a:p>
        </p:txBody>
      </p:sp>
    </p:spTree>
    <p:extLst>
      <p:ext uri="{BB962C8B-B14F-4D97-AF65-F5344CB8AC3E}">
        <p14:creationId xmlns:p14="http://schemas.microsoft.com/office/powerpoint/2010/main" val="119167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73C63-67D6-01BA-7D7D-9BED09AB6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080B3F-EF13-5376-9663-9BCD6592B834}"/>
              </a:ext>
            </a:extLst>
          </p:cNvPr>
          <p:cNvSpPr>
            <a:spLocks noGrp="1"/>
          </p:cNvSpPr>
          <p:nvPr>
            <p:ph type="title"/>
          </p:nvPr>
        </p:nvSpPr>
        <p:spPr/>
        <p:txBody>
          <a:bodyPr>
            <a:normAutofit fontScale="90000"/>
          </a:bodyPr>
          <a:lstStyle/>
          <a:p>
            <a:r>
              <a:rPr lang="en-US" dirty="0"/>
              <a:t>Evaluation: </a:t>
            </a:r>
            <a:r>
              <a:rPr lang="en-US" dirty="0" err="1"/>
              <a:t>ADoS</a:t>
            </a:r>
            <a:r>
              <a:rPr lang="en-US" dirty="0"/>
              <a:t> Defense</a:t>
            </a:r>
          </a:p>
        </p:txBody>
      </p:sp>
      <p:sp>
        <p:nvSpPr>
          <p:cNvPr id="3" name="Content Placeholder 2">
            <a:extLst>
              <a:ext uri="{FF2B5EF4-FFF2-40B4-BE49-F238E27FC236}">
                <a16:creationId xmlns:a16="http://schemas.microsoft.com/office/drawing/2014/main" id="{311A75A9-6479-F124-58ED-AF56393FAA50}"/>
              </a:ext>
            </a:extLst>
          </p:cNvPr>
          <p:cNvSpPr>
            <a:spLocks noGrp="1"/>
          </p:cNvSpPr>
          <p:nvPr>
            <p:ph idx="1"/>
          </p:nvPr>
        </p:nvSpPr>
        <p:spPr/>
        <p:txBody>
          <a:bodyPr/>
          <a:lstStyle/>
          <a:p>
            <a:r>
              <a:rPr lang="en-US" dirty="0"/>
              <a:t>User traffic: 100 valid logins/sec</a:t>
            </a:r>
          </a:p>
          <a:p>
            <a:endParaRPr lang="en-US" dirty="0"/>
          </a:p>
          <a:p>
            <a:r>
              <a:rPr lang="en-US" dirty="0"/>
              <a:t>Measure the throughput of valid logins</a:t>
            </a:r>
          </a:p>
        </p:txBody>
      </p:sp>
      <p:graphicFrame>
        <p:nvGraphicFramePr>
          <p:cNvPr id="5" name="Chart 4">
            <a:extLst>
              <a:ext uri="{FF2B5EF4-FFF2-40B4-BE49-F238E27FC236}">
                <a16:creationId xmlns:a16="http://schemas.microsoft.com/office/drawing/2014/main" id="{016DEF8D-6C78-D32F-9311-3C7D0D249BB9}"/>
              </a:ext>
            </a:extLst>
          </p:cNvPr>
          <p:cNvGraphicFramePr/>
          <p:nvPr>
            <p:extLst>
              <p:ext uri="{D42A27DB-BD31-4B8C-83A1-F6EECF244321}">
                <p14:modId xmlns:p14="http://schemas.microsoft.com/office/powerpoint/2010/main" val="4278126650"/>
              </p:ext>
            </p:extLst>
          </p:nvPr>
        </p:nvGraphicFramePr>
        <p:xfrm>
          <a:off x="3037489" y="2551203"/>
          <a:ext cx="6618013" cy="3826057"/>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A close up of a logo&#10;&#10;Description automatically generated">
            <a:extLst>
              <a:ext uri="{FF2B5EF4-FFF2-40B4-BE49-F238E27FC236}">
                <a16:creationId xmlns:a16="http://schemas.microsoft.com/office/drawing/2014/main" id="{DBEFAB4F-A537-99EB-B473-0CEDE3CE65AA}"/>
              </a:ext>
            </a:extLst>
          </p:cNvPr>
          <p:cNvPicPr>
            <a:picLocks noChangeAspect="1"/>
          </p:cNvPicPr>
          <p:nvPr/>
        </p:nvPicPr>
        <p:blipFill>
          <a:blip r:embed="rId4"/>
          <a:stretch>
            <a:fillRect/>
          </a:stretch>
        </p:blipFill>
        <p:spPr>
          <a:xfrm>
            <a:off x="5166180" y="815471"/>
            <a:ext cx="583681" cy="579354"/>
          </a:xfrm>
          <a:prstGeom prst="rect">
            <a:avLst/>
          </a:prstGeom>
        </p:spPr>
      </p:pic>
    </p:spTree>
    <p:extLst>
      <p:ext uri="{BB962C8B-B14F-4D97-AF65-F5344CB8AC3E}">
        <p14:creationId xmlns:p14="http://schemas.microsoft.com/office/powerpoint/2010/main" val="3877498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1990-3D2B-9C3B-1885-B229F0240D86}"/>
              </a:ext>
            </a:extLst>
          </p:cNvPr>
          <p:cNvSpPr>
            <a:spLocks noGrp="1"/>
          </p:cNvSpPr>
          <p:nvPr>
            <p:ph type="title"/>
          </p:nvPr>
        </p:nvSpPr>
        <p:spPr/>
        <p:txBody>
          <a:bodyPr>
            <a:normAutofit fontScale="90000"/>
          </a:bodyPr>
          <a:lstStyle/>
          <a:p>
            <a:r>
              <a:rPr lang="en-US" dirty="0"/>
              <a:t>Evaluation: </a:t>
            </a:r>
            <a:r>
              <a:rPr lang="en-US" dirty="0" err="1"/>
              <a:t>ADoS</a:t>
            </a:r>
            <a:r>
              <a:rPr lang="en-US" dirty="0"/>
              <a:t> Defense</a:t>
            </a:r>
          </a:p>
        </p:txBody>
      </p:sp>
      <p:sp>
        <p:nvSpPr>
          <p:cNvPr id="3" name="Content Placeholder 2">
            <a:extLst>
              <a:ext uri="{FF2B5EF4-FFF2-40B4-BE49-F238E27FC236}">
                <a16:creationId xmlns:a16="http://schemas.microsoft.com/office/drawing/2014/main" id="{1909101B-AA1B-0F4E-C1BF-3F76054EA6A3}"/>
              </a:ext>
            </a:extLst>
          </p:cNvPr>
          <p:cNvSpPr>
            <a:spLocks noGrp="1"/>
          </p:cNvSpPr>
          <p:nvPr>
            <p:ph idx="1"/>
          </p:nvPr>
        </p:nvSpPr>
        <p:spPr/>
        <p:txBody>
          <a:bodyPr/>
          <a:lstStyle/>
          <a:p>
            <a:r>
              <a:rPr lang="en-US" dirty="0"/>
              <a:t>User traffic: 100 valid logins/sec</a:t>
            </a:r>
          </a:p>
          <a:p>
            <a:r>
              <a:rPr lang="en-US" dirty="0"/>
              <a:t>Attack traffic: 400 invalid logins/sec</a:t>
            </a:r>
          </a:p>
          <a:p>
            <a:r>
              <a:rPr lang="en-US" dirty="0"/>
              <a:t>Measure the throughput of valid logins</a:t>
            </a:r>
          </a:p>
        </p:txBody>
      </p:sp>
      <p:graphicFrame>
        <p:nvGraphicFramePr>
          <p:cNvPr id="5" name="Chart 4">
            <a:extLst>
              <a:ext uri="{FF2B5EF4-FFF2-40B4-BE49-F238E27FC236}">
                <a16:creationId xmlns:a16="http://schemas.microsoft.com/office/drawing/2014/main" id="{4788ADA6-2245-B0C8-10A8-AB79DA9053C5}"/>
              </a:ext>
            </a:extLst>
          </p:cNvPr>
          <p:cNvGraphicFramePr/>
          <p:nvPr>
            <p:extLst>
              <p:ext uri="{D42A27DB-BD31-4B8C-83A1-F6EECF244321}">
                <p14:modId xmlns:p14="http://schemas.microsoft.com/office/powerpoint/2010/main" val="4001825056"/>
              </p:ext>
            </p:extLst>
          </p:nvPr>
        </p:nvGraphicFramePr>
        <p:xfrm>
          <a:off x="3037489" y="2551203"/>
          <a:ext cx="6618013" cy="3826057"/>
        </p:xfrm>
        <a:graphic>
          <a:graphicData uri="http://schemas.openxmlformats.org/drawingml/2006/chart">
            <c:chart xmlns:c="http://schemas.openxmlformats.org/drawingml/2006/chart" xmlns:r="http://schemas.openxmlformats.org/officeDocument/2006/relationships" r:id="rId3"/>
          </a:graphicData>
        </a:graphic>
      </p:graphicFrame>
      <p:pic>
        <p:nvPicPr>
          <p:cNvPr id="7" name="Graphic 6">
            <a:extLst>
              <a:ext uri="{FF2B5EF4-FFF2-40B4-BE49-F238E27FC236}">
                <a16:creationId xmlns:a16="http://schemas.microsoft.com/office/drawing/2014/main" id="{F74B1F87-00B4-B6D9-F059-BF659F47B3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1365225"/>
            <a:ext cx="457200" cy="457200"/>
          </a:xfrm>
          <a:prstGeom prst="rect">
            <a:avLst/>
          </a:prstGeom>
        </p:spPr>
      </p:pic>
      <p:pic>
        <p:nvPicPr>
          <p:cNvPr id="8" name="Picture 7" descr="A close up of a logo&#10;&#10;Description automatically generated">
            <a:extLst>
              <a:ext uri="{FF2B5EF4-FFF2-40B4-BE49-F238E27FC236}">
                <a16:creationId xmlns:a16="http://schemas.microsoft.com/office/drawing/2014/main" id="{209DAE6F-EA8A-6919-4060-E38DAD2FF856}"/>
              </a:ext>
            </a:extLst>
          </p:cNvPr>
          <p:cNvPicPr>
            <a:picLocks noChangeAspect="1"/>
          </p:cNvPicPr>
          <p:nvPr/>
        </p:nvPicPr>
        <p:blipFill>
          <a:blip r:embed="rId6"/>
          <a:stretch>
            <a:fillRect/>
          </a:stretch>
        </p:blipFill>
        <p:spPr>
          <a:xfrm>
            <a:off x="5166180" y="815471"/>
            <a:ext cx="583681" cy="579354"/>
          </a:xfrm>
          <a:prstGeom prst="rect">
            <a:avLst/>
          </a:prstGeom>
        </p:spPr>
      </p:pic>
    </p:spTree>
    <p:extLst>
      <p:ext uri="{BB962C8B-B14F-4D97-AF65-F5344CB8AC3E}">
        <p14:creationId xmlns:p14="http://schemas.microsoft.com/office/powerpoint/2010/main" val="611102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5" name="Content Placeholder 2">
                <a:extLst>
                  <a:ext uri="{FF2B5EF4-FFF2-40B4-BE49-F238E27FC236}">
                    <a16:creationId xmlns:a16="http://schemas.microsoft.com/office/drawing/2014/main" id="{9443207F-C1A9-96B1-7F59-6B27DFE5F19D}"/>
                  </a:ext>
                </a:extLst>
              </p:cNvPr>
              <p:cNvSpPr>
                <a:spLocks noGrp="1"/>
              </p:cNvSpPr>
              <p:nvPr>
                <p:ph idx="1"/>
              </p:nvPr>
            </p:nvSpPr>
            <p:spPr>
              <a:xfrm>
                <a:off x="838200" y="944480"/>
                <a:ext cx="10515600" cy="5724677"/>
              </a:xfrm>
            </p:spPr>
            <p:txBody>
              <a:bodyPr/>
              <a:lstStyle/>
              <a:p>
                <a:r>
                  <a:rPr lang="en-US" b="0" dirty="0"/>
                  <a:t>Simulate an attacker inside a CDN to crack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=5</m:t>
                    </m:r>
                    <m:r>
                      <a:rPr lang="en-US" b="0" i="1" smtClean="0">
                        <a:latin typeface="Cambria Math" panose="02040503050406030204" pitchFamily="18" charset="0"/>
                      </a:rPr>
                      <m:t>𝑘</m:t>
                    </m:r>
                  </m:oMath>
                </a14:m>
                <a:r>
                  <a:rPr lang="en-US" dirty="0"/>
                  <a:t> user accounts</a:t>
                </a:r>
              </a:p>
              <a:p>
                <a:r>
                  <a:rPr lang="en-US" dirty="0"/>
                  <a:t>For each user, generate a dictionary with </a:t>
                </a:r>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=10</m:t>
                    </m:r>
                    <m:r>
                      <a:rPr lang="en-US" i="1">
                        <a:latin typeface="Cambria Math" panose="02040503050406030204" pitchFamily="18" charset="0"/>
                      </a:rPr>
                      <m:t>𝑘</m:t>
                    </m:r>
                  </m:oMath>
                </a14:m>
                <a:r>
                  <a:rPr lang="en-US" dirty="0"/>
                  <a:t> passwords </a:t>
                </a:r>
              </a:p>
              <a:p>
                <a:endParaRPr lang="en-US" dirty="0"/>
              </a:p>
            </p:txBody>
          </p:sp>
        </mc:Choice>
        <mc:Fallback xmlns="">
          <p:sp>
            <p:nvSpPr>
              <p:cNvPr id="35" name="Content Placeholder 2">
                <a:extLst>
                  <a:ext uri="{FF2B5EF4-FFF2-40B4-BE49-F238E27FC236}">
                    <a16:creationId xmlns:a16="http://schemas.microsoft.com/office/drawing/2014/main" id="{9443207F-C1A9-96B1-7F59-6B27DFE5F19D}"/>
                  </a:ext>
                </a:extLst>
              </p:cNvPr>
              <p:cNvSpPr>
                <a:spLocks noGrp="1" noRot="1" noChangeAspect="1" noMove="1" noResize="1" noEditPoints="1" noAdjustHandles="1" noChangeArrowheads="1" noChangeShapeType="1" noTextEdit="1"/>
              </p:cNvSpPr>
              <p:nvPr>
                <p:ph idx="1"/>
              </p:nvPr>
            </p:nvSpPr>
            <p:spPr>
              <a:xfrm>
                <a:off x="838200" y="944480"/>
                <a:ext cx="10515600" cy="5724677"/>
              </a:xfrm>
              <a:blipFill>
                <a:blip r:embed="rId3"/>
                <a:stretch>
                  <a:fillRect l="-844" t="-1327"/>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B8C9B3B0-1F35-E82D-CBD4-4A51914A03A5}"/>
              </a:ext>
            </a:extLst>
          </p:cNvPr>
          <p:cNvSpPr>
            <a:spLocks noGrp="1"/>
          </p:cNvSpPr>
          <p:nvPr>
            <p:ph type="title"/>
          </p:nvPr>
        </p:nvSpPr>
        <p:spPr/>
        <p:txBody>
          <a:bodyPr>
            <a:normAutofit fontScale="90000"/>
          </a:bodyPr>
          <a:lstStyle/>
          <a:p>
            <a:r>
              <a:rPr lang="en-US" dirty="0"/>
              <a:t>Evaluation: Locality-Sensitive Hashing (LSH) Efficacy</a:t>
            </a:r>
          </a:p>
        </p:txBody>
      </p:sp>
      <p:grpSp>
        <p:nvGrpSpPr>
          <p:cNvPr id="36" name="Group 35">
            <a:extLst>
              <a:ext uri="{FF2B5EF4-FFF2-40B4-BE49-F238E27FC236}">
                <a16:creationId xmlns:a16="http://schemas.microsoft.com/office/drawing/2014/main" id="{B83C888D-341D-4B0C-2B30-14F5EE0105F1}"/>
              </a:ext>
            </a:extLst>
          </p:cNvPr>
          <p:cNvGrpSpPr/>
          <p:nvPr/>
        </p:nvGrpSpPr>
        <p:grpSpPr>
          <a:xfrm>
            <a:off x="8250392" y="3586847"/>
            <a:ext cx="3686604" cy="1249381"/>
            <a:chOff x="8515006" y="3211755"/>
            <a:chExt cx="3686604" cy="1249381"/>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66B9952-9D46-5ADC-3704-259F7FEAE98E}"/>
                    </a:ext>
                  </a:extLst>
                </p:cNvPr>
                <p:cNvSpPr txBox="1"/>
                <p:nvPr/>
              </p:nvSpPr>
              <p:spPr>
                <a:xfrm>
                  <a:off x="8515006" y="3211755"/>
                  <a:ext cx="3686604" cy="1249381"/>
                </a:xfrm>
                <a:prstGeom prst="rect">
                  <a:avLst/>
                </a:prstGeom>
                <a:noFill/>
              </p:spPr>
              <p:txBody>
                <a:bodyPr wrap="square" rtlCol="0">
                  <a:spAutoFit/>
                </a:bodyPr>
                <a:lstStyle/>
                <a:p>
                  <a:pPr algn="ctr">
                    <a:lnSpc>
                      <a:spcPct val="114000"/>
                    </a:lnSpc>
                  </a:pPr>
                  <a:r>
                    <a:rPr lang="en-US" sz="1600" dirty="0">
                      <a:solidFill>
                        <a:schemeClr val="tx1"/>
                      </a:solidFill>
                    </a:rPr>
                    <a:t> </a:t>
                  </a:r>
                  <a14:m>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𝐶</m:t>
                          </m:r>
                        </m:e>
                        <m:sub>
                          <m:r>
                            <a:rPr lang="en-US" sz="1600" b="0" i="1" dirty="0" smtClean="0">
                              <a:solidFill>
                                <a:schemeClr val="tx1"/>
                              </a:solidFill>
                              <a:latin typeface="Cambria Math" panose="02040503050406030204" pitchFamily="18" charset="0"/>
                            </a:rPr>
                            <m:t>𝐿𝑆𝐻</m:t>
                          </m:r>
                        </m:sub>
                      </m:sSub>
                      <m:r>
                        <a:rPr lang="en-US" sz="1600" b="0" i="1" dirty="0" smtClean="0">
                          <a:solidFill>
                            <a:schemeClr val="tx1"/>
                          </a:solidFill>
                          <a:latin typeface="Cambria Math" panose="02040503050406030204" pitchFamily="18" charset="0"/>
                        </a:rPr>
                        <m:t>=</m:t>
                      </m:r>
                      <m:d>
                        <m:dPr>
                          <m:begChr m:val="{"/>
                          <m:endChr m:val="|"/>
                          <m:ctrlPr>
                            <a:rPr lang="en-US" sz="1600" b="0" i="1" dirty="0" smtClean="0">
                              <a:solidFill>
                                <a:schemeClr val="tx1"/>
                              </a:solidFill>
                              <a:latin typeface="Cambria Math" panose="02040503050406030204" pitchFamily="18" charset="0"/>
                            </a:rPr>
                          </m:ctrlPr>
                        </m:dPr>
                        <m:e>
                          <m:r>
                            <a:rPr lang="en-US" sz="1600" b="0" i="1" dirty="0" smtClean="0">
                              <a:solidFill>
                                <a:schemeClr val="tx1"/>
                              </a:solidFill>
                              <a:latin typeface="Cambria Math" panose="02040503050406030204" pitchFamily="18" charset="0"/>
                            </a:rPr>
                            <m:t> </m:t>
                          </m:r>
                          <m:r>
                            <a:rPr lang="en-US" sz="1600" b="0" i="1" dirty="0" smtClean="0">
                              <a:solidFill>
                                <a:schemeClr val="tx1"/>
                              </a:solidFill>
                              <a:latin typeface="Cambria Math" panose="02040503050406030204" pitchFamily="18" charset="0"/>
                            </a:rPr>
                            <m:t>𝑈𝑠𝑒</m:t>
                          </m:r>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𝑟</m:t>
                              </m:r>
                            </m:e>
                            <m:sub>
                              <m:r>
                                <a:rPr lang="en-US" sz="1600" b="0" i="1" dirty="0" smtClean="0">
                                  <a:solidFill>
                                    <a:schemeClr val="tx1"/>
                                  </a:solidFill>
                                  <a:latin typeface="Cambria Math" panose="02040503050406030204" pitchFamily="18" charset="0"/>
                                </a:rPr>
                                <m:t>𝑖</m:t>
                              </m:r>
                            </m:sub>
                          </m:sSub>
                          <m:r>
                            <a:rPr lang="en-US" sz="1600" b="0" i="1" dirty="0" smtClean="0">
                              <a:solidFill>
                                <a:schemeClr val="tx1"/>
                              </a:solidFill>
                              <a:latin typeface="Cambria Math" panose="02040503050406030204" pitchFamily="18" charset="0"/>
                            </a:rPr>
                            <m:t> </m:t>
                          </m:r>
                        </m:e>
                      </m:d>
                      <m:r>
                        <a:rPr lang="en-US" sz="1600" b="0" i="1" dirty="0" smtClean="0">
                          <a:solidFill>
                            <a:schemeClr val="tx1"/>
                          </a:solidFill>
                          <a:latin typeface="Cambria Math" panose="02040503050406030204" pitchFamily="18" charset="0"/>
                        </a:rPr>
                        <m:t> </m:t>
                      </m:r>
                      <m:r>
                        <a:rPr lang="en-US" sz="1600" i="1" dirty="0">
                          <a:solidFill>
                            <a:schemeClr val="accent1"/>
                          </a:solidFill>
                          <a:latin typeface="Cambria Math" panose="02040503050406030204" pitchFamily="18" charset="0"/>
                        </a:rPr>
                        <m:t>𝑃</m:t>
                      </m:r>
                      <m:r>
                        <a:rPr lang="en-US" sz="1600" i="1" baseline="-25000" dirty="0" err="1">
                          <a:solidFill>
                            <a:schemeClr val="accent1"/>
                          </a:solidFill>
                          <a:latin typeface="Cambria Math" panose="02040503050406030204" pitchFamily="18" charset="0"/>
                        </a:rPr>
                        <m:t>𝑤𝑒𝑏</m:t>
                      </m:r>
                      <m:r>
                        <a:rPr lang="en-US" sz="1600" i="1" baseline="-25000" dirty="0">
                          <a:solidFill>
                            <a:schemeClr val="accent1"/>
                          </a:solidFill>
                          <a:latin typeface="Cambria Math" panose="02040503050406030204" pitchFamily="18" charset="0"/>
                        </a:rPr>
                        <m:t>  </m:t>
                      </m:r>
                      <m:r>
                        <a:rPr lang="en-US" sz="1600" i="1" dirty="0">
                          <a:solidFill>
                            <a:schemeClr val="accent1"/>
                          </a:solidFill>
                          <a:latin typeface="Cambria Math" panose="02040503050406030204" pitchFamily="18" charset="0"/>
                          <a:ea typeface="Cambria Math" panose="02040503050406030204" pitchFamily="18" charset="0"/>
                        </a:rPr>
                        <m:t>𝜖</m:t>
                      </m:r>
                      <m:r>
                        <a:rPr lang="en-US" sz="1600" i="1" dirty="0" smtClean="0">
                          <a:solidFill>
                            <a:schemeClr val="accent2"/>
                          </a:solidFill>
                          <a:latin typeface="Cambria Math" panose="02040503050406030204" pitchFamily="18" charset="0"/>
                          <a:ea typeface="Cambria Math" panose="02040503050406030204" pitchFamily="18" charset="0"/>
                        </a:rPr>
                        <m:t> </m:t>
                      </m:r>
                      <m:sSub>
                        <m:sSubPr>
                          <m:ctrlPr>
                            <a:rPr lang="en-US" sz="1600" b="0" i="1" dirty="0" smtClean="0">
                              <a:solidFill>
                                <a:schemeClr val="accent2"/>
                              </a:solidFill>
                              <a:latin typeface="Cambria Math" panose="02040503050406030204" pitchFamily="18" charset="0"/>
                              <a:ea typeface="Cambria Math" panose="02040503050406030204" pitchFamily="18" charset="0"/>
                            </a:rPr>
                          </m:ctrlPr>
                        </m:sSubPr>
                        <m:e>
                          <m:r>
                            <a:rPr lang="en-US" sz="1600" b="0" i="1" dirty="0" smtClean="0">
                              <a:solidFill>
                                <a:schemeClr val="accent2"/>
                              </a:solidFill>
                              <a:latin typeface="Cambria Math" panose="02040503050406030204" pitchFamily="18" charset="0"/>
                              <a:ea typeface="Cambria Math" panose="02040503050406030204" pitchFamily="18" charset="0"/>
                            </a:rPr>
                            <m:t>𝐷</m:t>
                          </m:r>
                        </m:e>
                        <m:sub>
                          <m:r>
                            <a:rPr lang="en-US" sz="1600" b="0" i="1" dirty="0" smtClean="0">
                              <a:solidFill>
                                <a:schemeClr val="accent2"/>
                              </a:solidFill>
                              <a:latin typeface="Cambria Math" panose="02040503050406030204" pitchFamily="18" charset="0"/>
                              <a:ea typeface="Cambria Math" panose="02040503050406030204" pitchFamily="18" charset="0"/>
                            </a:rPr>
                            <m:t>𝑖</m:t>
                          </m:r>
                        </m:sub>
                      </m:sSub>
                    </m:oMath>
                  </a14:m>
                  <a:endParaRPr lang="en-US" sz="1600" i="1" dirty="0">
                    <a:solidFill>
                      <a:schemeClr val="accent2"/>
                    </a:solidFill>
                    <a:latin typeface="Cambria Math" panose="02040503050406030204" pitchFamily="18" charset="0"/>
                  </a:endParaRPr>
                </a:p>
                <a:p>
                  <a:pPr algn="ctr">
                    <a:lnSpc>
                      <a:spcPct val="114000"/>
                    </a:lnSpc>
                  </a:pPr>
                  <a:r>
                    <a:rPr lang="en-US" sz="1600" dirty="0">
                      <a:ea typeface="Cambria Math" panose="02040503050406030204" pitchFamily="18" charset="0"/>
                    </a:rPr>
                    <a:t> </a:t>
                  </a:r>
                  <a14:m>
                    <m:oMath xmlns:m="http://schemas.openxmlformats.org/officeDocument/2006/math">
                      <m:r>
                        <a:rPr lang="en-US" sz="1600" b="1" i="1" dirty="0">
                          <a:latin typeface="Cambria Math" panose="02040503050406030204" pitchFamily="18" charset="0"/>
                          <a:ea typeface="Cambria Math" panose="02040503050406030204" pitchFamily="18" charset="0"/>
                        </a:rPr>
                        <m:t>∧</m:t>
                      </m:r>
                      <m:d>
                        <m:dPr>
                          <m:ctrlPr>
                            <a:rPr lang="en-US" sz="1600" b="1" i="1" dirty="0" smtClean="0">
                              <a:latin typeface="Cambria Math" panose="02040503050406030204" pitchFamily="18" charset="0"/>
                              <a:ea typeface="Cambria Math" panose="02040503050406030204" pitchFamily="18" charset="0"/>
                            </a:rPr>
                          </m:ctrlPr>
                        </m:dPr>
                        <m:e>
                          <m:nary>
                            <m:naryPr>
                              <m:chr m:val="∑"/>
                              <m:limLoc m:val="subSup"/>
                              <m:ctrlPr>
                                <a:rPr lang="en-US" sz="1600" i="1" dirty="0">
                                  <a:latin typeface="Cambria Math" panose="02040503050406030204" pitchFamily="18" charset="0"/>
                                </a:rPr>
                              </m:ctrlPr>
                            </m:naryPr>
                            <m:sub>
                              <m:r>
                                <m:rPr>
                                  <m:brk m:alnAt="1"/>
                                </m:rPr>
                                <a:rPr lang="en-US" sz="1600" b="0" i="1" dirty="0" smtClean="0">
                                  <a:latin typeface="Cambria Math" panose="02040503050406030204" pitchFamily="18" charset="0"/>
                                </a:rPr>
                                <m:t>𝑗</m:t>
                              </m:r>
                              <m:r>
                                <a:rPr lang="en-US" sz="1600" i="1" dirty="0">
                                  <a:latin typeface="Cambria Math" panose="02040503050406030204" pitchFamily="18" charset="0"/>
                                </a:rPr>
                                <m:t>=1</m:t>
                              </m:r>
                            </m:sub>
                            <m:sup>
                              <m:r>
                                <a:rPr lang="en-US" sz="1600" i="1" dirty="0">
                                  <a:latin typeface="Cambria Math" panose="02040503050406030204" pitchFamily="18" charset="0"/>
                                </a:rPr>
                                <m:t>𝑚</m:t>
                              </m:r>
                            </m:sup>
                            <m:e>
                              <m:d>
                                <m:dPr>
                                  <m:begChr m:val="["/>
                                  <m:endChr m:val="]"/>
                                  <m:ctrlPr>
                                    <a:rPr lang="en-US" sz="1600" b="0" i="1" dirty="0" smtClean="0">
                                      <a:solidFill>
                                        <a:schemeClr val="tx1"/>
                                      </a:solidFill>
                                      <a:latin typeface="Cambria Math" panose="02040503050406030204" pitchFamily="18" charset="0"/>
                                    </a:rPr>
                                  </m:ctrlPr>
                                </m:dPr>
                                <m:e>
                                  <m:sSub>
                                    <m:sSubPr>
                                      <m:ctrlPr>
                                        <a:rPr lang="en-US" sz="1600" i="1" dirty="0" smtClean="0">
                                          <a:solidFill>
                                            <a:schemeClr val="accent2"/>
                                          </a:solidFill>
                                          <a:latin typeface="Cambria Math" panose="02040503050406030204" pitchFamily="18" charset="0"/>
                                        </a:rPr>
                                      </m:ctrlPr>
                                    </m:sSubPr>
                                    <m:e>
                                      <m:sSup>
                                        <m:sSupPr>
                                          <m:ctrlPr>
                                            <a:rPr lang="en-US" sz="1600" i="1" dirty="0">
                                              <a:solidFill>
                                                <a:schemeClr val="accent2"/>
                                              </a:solidFill>
                                              <a:latin typeface="Cambria Math" panose="02040503050406030204" pitchFamily="18" charset="0"/>
                                            </a:rPr>
                                          </m:ctrlPr>
                                        </m:sSupPr>
                                        <m:e>
                                          <m:r>
                                            <a:rPr lang="en-US" sz="1600" i="1" dirty="0">
                                              <a:solidFill>
                                                <a:schemeClr val="accent2"/>
                                              </a:solidFill>
                                              <a:latin typeface="Cambria Math" panose="02040503050406030204" pitchFamily="18" charset="0"/>
                                            </a:rPr>
                                            <m:t>𝑃</m:t>
                                          </m:r>
                                        </m:e>
                                        <m:sup>
                                          <m:r>
                                            <a:rPr lang="en-US" sz="1600" i="1" dirty="0">
                                              <a:solidFill>
                                                <a:schemeClr val="accent2"/>
                                              </a:solidFill>
                                              <a:latin typeface="Cambria Math" panose="02040503050406030204" pitchFamily="18" charset="0"/>
                                            </a:rPr>
                                            <m:t>′</m:t>
                                          </m:r>
                                        </m:sup>
                                      </m:sSup>
                                    </m:e>
                                    <m:sub>
                                      <m:r>
                                        <a:rPr lang="en-US" sz="1600" b="0" i="1" dirty="0" smtClean="0">
                                          <a:solidFill>
                                            <a:schemeClr val="accent2"/>
                                          </a:solidFill>
                                          <a:latin typeface="Cambria Math" panose="02040503050406030204" pitchFamily="18" charset="0"/>
                                        </a:rPr>
                                        <m:t>𝑗</m:t>
                                      </m:r>
                                    </m:sub>
                                  </m:sSub>
                                  <m:r>
                                    <a:rPr lang="en-US" sz="1600" b="0" i="1" dirty="0" smtClean="0">
                                      <a:solidFill>
                                        <a:schemeClr val="tx1"/>
                                      </a:solidFill>
                                      <a:latin typeface="Cambria Math" panose="02040503050406030204" pitchFamily="18" charset="0"/>
                                    </a:rPr>
                                    <m:t>=</m:t>
                                  </m:r>
                                  <m:sSubSup>
                                    <m:sSubSupPr>
                                      <m:ctrlPr>
                                        <a:rPr lang="en-US" sz="1600" i="1" dirty="0" smtClean="0">
                                          <a:solidFill>
                                            <a:schemeClr val="accent1"/>
                                          </a:solidFill>
                                          <a:latin typeface="Cambria Math" panose="02040503050406030204" pitchFamily="18" charset="0"/>
                                        </a:rPr>
                                      </m:ctrlPr>
                                    </m:sSubSupPr>
                                    <m:e>
                                      <m:r>
                                        <a:rPr lang="en-US" sz="1600" i="1" dirty="0">
                                          <a:solidFill>
                                            <a:schemeClr val="accent1"/>
                                          </a:solidFill>
                                          <a:latin typeface="Cambria Math" panose="02040503050406030204" pitchFamily="18" charset="0"/>
                                        </a:rPr>
                                        <m:t>𝑃</m:t>
                                      </m:r>
                                    </m:e>
                                    <m:sub>
                                      <m:r>
                                        <a:rPr lang="en-US" sz="1600" i="1" dirty="0">
                                          <a:solidFill>
                                            <a:schemeClr val="accent1"/>
                                          </a:solidFill>
                                          <a:latin typeface="Cambria Math" panose="02040503050406030204" pitchFamily="18" charset="0"/>
                                        </a:rPr>
                                        <m:t>𝑤𝑒𝑏</m:t>
                                      </m:r>
                                    </m:sub>
                                    <m:sup>
                                      <m:r>
                                        <a:rPr lang="en-US" sz="1600" i="1" dirty="0">
                                          <a:solidFill>
                                            <a:schemeClr val="accent1"/>
                                          </a:solidFill>
                                          <a:latin typeface="Cambria Math" panose="02040503050406030204" pitchFamily="18" charset="0"/>
                                        </a:rPr>
                                        <m:t>′</m:t>
                                      </m:r>
                                    </m:sup>
                                  </m:sSubSup>
                                </m:e>
                              </m:d>
                            </m:e>
                          </m:nary>
                        </m:e>
                      </m:d>
                      <m:r>
                        <a:rPr lang="en-US" sz="1600" i="1" dirty="0">
                          <a:latin typeface="Cambria Math" panose="02040503050406030204" pitchFamily="18" charset="0"/>
                        </a:rPr>
                        <m:t>&lt;</m:t>
                      </m:r>
                      <m:r>
                        <a:rPr lang="en-US" sz="1600" i="1" dirty="0">
                          <a:latin typeface="Cambria Math" panose="02040503050406030204" pitchFamily="18" charset="0"/>
                        </a:rPr>
                        <m:t>𝑄</m:t>
                      </m:r>
                      <m:r>
                        <a:rPr lang="en-US" sz="1600" b="0" i="1" dirty="0" smtClean="0">
                          <a:latin typeface="Cambria Math" panose="02040503050406030204" pitchFamily="18" charset="0"/>
                        </a:rPr>
                        <m:t>}</m:t>
                      </m:r>
                    </m:oMath>
                  </a14:m>
                  <a:endParaRPr lang="en-US" sz="1600" dirty="0"/>
                </a:p>
                <a:p>
                  <a:pPr algn="ctr">
                    <a:lnSpc>
                      <a:spcPct val="114000"/>
                    </a:lnSpc>
                  </a:pP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i="1" dirty="0" smtClean="0">
                                <a:solidFill>
                                  <a:schemeClr val="tx1"/>
                                </a:solidFill>
                                <a:latin typeface="Cambria Math" panose="02040503050406030204" pitchFamily="18" charset="0"/>
                              </a:rPr>
                              <m:t>𝑅</m:t>
                            </m:r>
                          </m:e>
                          <m:sub>
                            <m:r>
                              <a:rPr lang="en-US" sz="1600" b="0" i="1" dirty="0" smtClean="0">
                                <a:solidFill>
                                  <a:schemeClr val="tx1"/>
                                </a:solidFill>
                                <a:latin typeface="Cambria Math" panose="02040503050406030204" pitchFamily="18" charset="0"/>
                              </a:rPr>
                              <m:t>𝐿𝑆𝐻</m:t>
                            </m:r>
                          </m:sub>
                        </m:sSub>
                        <m:r>
                          <a:rPr lang="en-US" sz="1600" i="1" dirty="0">
                            <a:solidFill>
                              <a:schemeClr val="tx1"/>
                            </a:solidFill>
                            <a:latin typeface="Cambria Math" panose="02040503050406030204" pitchFamily="18" charset="0"/>
                          </a:rPr>
                          <m:t>=</m:t>
                        </m:r>
                        <m:f>
                          <m:fPr>
                            <m:ctrlPr>
                              <a:rPr lang="en-US" sz="1600" b="0" i="1" dirty="0" smtClean="0">
                                <a:solidFill>
                                  <a:schemeClr val="tx1"/>
                                </a:solidFill>
                                <a:latin typeface="Cambria Math" panose="02040503050406030204" pitchFamily="18" charset="0"/>
                              </a:rPr>
                            </m:ctrlPr>
                          </m:fPr>
                          <m:num>
                            <m:d>
                              <m:dPr>
                                <m:begChr m:val="|"/>
                                <m:endChr m:val="|"/>
                                <m:ctrlPr>
                                  <a:rPr lang="en-US" sz="1600" b="0" i="1" dirty="0" smtClean="0">
                                    <a:solidFill>
                                      <a:schemeClr val="tx1"/>
                                    </a:solidFill>
                                    <a:latin typeface="Cambria Math" panose="02040503050406030204" pitchFamily="18" charset="0"/>
                                  </a:rPr>
                                </m:ctrlPr>
                              </m:dPr>
                              <m:e>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𝐶</m:t>
                                    </m:r>
                                  </m:e>
                                  <m:sub>
                                    <m:r>
                                      <a:rPr lang="en-US" sz="1600" b="0" i="1" dirty="0" smtClean="0">
                                        <a:solidFill>
                                          <a:schemeClr val="tx1"/>
                                        </a:solidFill>
                                        <a:latin typeface="Cambria Math" panose="02040503050406030204" pitchFamily="18" charset="0"/>
                                      </a:rPr>
                                      <m:t>𝐿𝑆𝐻</m:t>
                                    </m:r>
                                  </m:sub>
                                </m:sSub>
                              </m:e>
                            </m:d>
                          </m:num>
                          <m:den>
                            <m:r>
                              <a:rPr lang="en-US" sz="1600" b="0" i="1" dirty="0" smtClean="0">
                                <a:solidFill>
                                  <a:schemeClr val="tx1"/>
                                </a:solidFill>
                                <a:latin typeface="Cambria Math" panose="02040503050406030204" pitchFamily="18" charset="0"/>
                              </a:rPr>
                              <m:t>𝑛</m:t>
                            </m:r>
                          </m:den>
                        </m:f>
                      </m:oMath>
                    </m:oMathPara>
                  </a14:m>
                  <a:endParaRPr lang="en-US" sz="1600" dirty="0"/>
                </a:p>
              </p:txBody>
            </p:sp>
          </mc:Choice>
          <mc:Fallback xmlns="">
            <p:sp>
              <p:nvSpPr>
                <p:cNvPr id="33" name="TextBox 32">
                  <a:extLst>
                    <a:ext uri="{FF2B5EF4-FFF2-40B4-BE49-F238E27FC236}">
                      <a16:creationId xmlns:a16="http://schemas.microsoft.com/office/drawing/2014/main" id="{966B9952-9D46-5ADC-3704-259F7FEAE98E}"/>
                    </a:ext>
                  </a:extLst>
                </p:cNvPr>
                <p:cNvSpPr txBox="1">
                  <a:spLocks noRot="1" noChangeAspect="1" noMove="1" noResize="1" noEditPoints="1" noAdjustHandles="1" noChangeArrowheads="1" noChangeShapeType="1" noTextEdit="1"/>
                </p:cNvSpPr>
                <p:nvPr/>
              </p:nvSpPr>
              <p:spPr>
                <a:xfrm>
                  <a:off x="8515006" y="3211755"/>
                  <a:ext cx="3686604" cy="1249381"/>
                </a:xfrm>
                <a:prstGeom prst="rect">
                  <a:avLst/>
                </a:prstGeom>
                <a:blipFill>
                  <a:blip r:embed="rId4"/>
                  <a:stretch>
                    <a:fillRect t="-5051" b="-3030"/>
                  </a:stretch>
                </a:blipFill>
              </p:spPr>
              <p:txBody>
                <a:bodyPr/>
                <a:lstStyle/>
                <a:p>
                  <a:r>
                    <a:rPr lang="en-US">
                      <a:noFill/>
                    </a:rPr>
                    <a:t> </a:t>
                  </a:r>
                </a:p>
              </p:txBody>
            </p:sp>
          </mc:Fallback>
        </mc:AlternateContent>
        <p:sp>
          <p:nvSpPr>
            <p:cNvPr id="34" name="Rectangle 33">
              <a:extLst>
                <a:ext uri="{FF2B5EF4-FFF2-40B4-BE49-F238E27FC236}">
                  <a16:creationId xmlns:a16="http://schemas.microsoft.com/office/drawing/2014/main" id="{D67E15E4-518B-4A66-DE6D-ABE8D128B629}"/>
                </a:ext>
              </a:extLst>
            </p:cNvPr>
            <p:cNvSpPr/>
            <p:nvPr/>
          </p:nvSpPr>
          <p:spPr>
            <a:xfrm>
              <a:off x="8611801" y="3239896"/>
              <a:ext cx="3375212" cy="1221240"/>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 name="TextBox 4">
            <a:extLst>
              <a:ext uri="{FF2B5EF4-FFF2-40B4-BE49-F238E27FC236}">
                <a16:creationId xmlns:a16="http://schemas.microsoft.com/office/drawing/2014/main" id="{F598FDFA-692C-5ED1-98F1-30F9ED6EF8C6}"/>
              </a:ext>
            </a:extLst>
          </p:cNvPr>
          <p:cNvSpPr txBox="1"/>
          <p:nvPr/>
        </p:nvSpPr>
        <p:spPr>
          <a:xfrm>
            <a:off x="16545" y="4478546"/>
            <a:ext cx="1738296" cy="584775"/>
          </a:xfrm>
          <a:prstGeom prst="rect">
            <a:avLst/>
          </a:prstGeom>
          <a:noFill/>
        </p:spPr>
        <p:txBody>
          <a:bodyPr wrap="none" rtlCol="0">
            <a:spAutoFit/>
          </a:bodyPr>
          <a:lstStyle/>
          <a:p>
            <a:r>
              <a:rPr lang="en-US" sz="1600" dirty="0"/>
              <a:t>Passwords Dataset</a:t>
            </a:r>
          </a:p>
          <a:p>
            <a:pPr algn="ctr"/>
            <a:r>
              <a:rPr lang="en-US" sz="1600" dirty="0"/>
              <a:t>(4iQ)</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ECC556E2-CF2A-ACD5-D66F-5756C2F6DDA6}"/>
              </a:ext>
            </a:extLst>
          </p:cNvPr>
          <p:cNvPicPr>
            <a:picLocks noChangeAspect="1"/>
          </p:cNvPicPr>
          <p:nvPr/>
        </p:nvPicPr>
        <p:blipFill>
          <a:blip r:embed="rId5"/>
          <a:stretch>
            <a:fillRect/>
          </a:stretch>
        </p:blipFill>
        <p:spPr>
          <a:xfrm>
            <a:off x="500844" y="3890963"/>
            <a:ext cx="593060" cy="593060"/>
          </a:xfrm>
          <a:prstGeom prst="rect">
            <a:avLst/>
          </a:prstGeom>
        </p:spPr>
      </p:pic>
      <p:sp>
        <p:nvSpPr>
          <p:cNvPr id="7" name="TextBox 6">
            <a:extLst>
              <a:ext uri="{FF2B5EF4-FFF2-40B4-BE49-F238E27FC236}">
                <a16:creationId xmlns:a16="http://schemas.microsoft.com/office/drawing/2014/main" id="{165723AC-D317-35F1-752C-4A24A352C095}"/>
              </a:ext>
            </a:extLst>
          </p:cNvPr>
          <p:cNvSpPr txBox="1"/>
          <p:nvPr/>
        </p:nvSpPr>
        <p:spPr>
          <a:xfrm>
            <a:off x="3086100" y="3756481"/>
            <a:ext cx="184731" cy="369332"/>
          </a:xfrm>
          <a:prstGeom prst="rect">
            <a:avLst/>
          </a:prstGeom>
          <a:noFill/>
        </p:spPr>
        <p:txBody>
          <a:bodyPr wrap="none" rtlCol="0">
            <a:spAutoFit/>
          </a:bodyPr>
          <a:lstStyle/>
          <a:p>
            <a:endParaRPr lang="en-US" dirty="0"/>
          </a:p>
        </p:txBody>
      </p:sp>
      <p:grpSp>
        <p:nvGrpSpPr>
          <p:cNvPr id="9" name="Group 8">
            <a:extLst>
              <a:ext uri="{FF2B5EF4-FFF2-40B4-BE49-F238E27FC236}">
                <a16:creationId xmlns:a16="http://schemas.microsoft.com/office/drawing/2014/main" id="{A0DBF8A8-9B4E-AE42-97A2-C63C3849AB82}"/>
              </a:ext>
            </a:extLst>
          </p:cNvPr>
          <p:cNvGrpSpPr/>
          <p:nvPr/>
        </p:nvGrpSpPr>
        <p:grpSpPr>
          <a:xfrm>
            <a:off x="1806028" y="3732863"/>
            <a:ext cx="1657377" cy="1139790"/>
            <a:chOff x="2261980" y="2625387"/>
            <a:chExt cx="1657377" cy="1139790"/>
          </a:xfrm>
        </p:grpSpPr>
        <p:sp>
          <p:nvSpPr>
            <p:cNvPr id="6" name="Rectangle 5">
              <a:extLst>
                <a:ext uri="{FF2B5EF4-FFF2-40B4-BE49-F238E27FC236}">
                  <a16:creationId xmlns:a16="http://schemas.microsoft.com/office/drawing/2014/main" id="{A09A1BF2-4068-79D7-D383-BB783E4A67A3}"/>
                </a:ext>
              </a:extLst>
            </p:cNvPr>
            <p:cNvSpPr/>
            <p:nvPr/>
          </p:nvSpPr>
          <p:spPr>
            <a:xfrm>
              <a:off x="2332900" y="2625387"/>
              <a:ext cx="1488836" cy="113979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E77CB69-1D7A-5B71-441F-8FC49010D336}"/>
                    </a:ext>
                  </a:extLst>
                </p:cNvPr>
                <p:cNvSpPr txBox="1"/>
                <p:nvPr/>
              </p:nvSpPr>
              <p:spPr>
                <a:xfrm>
                  <a:off x="2261980" y="2656673"/>
                  <a:ext cx="1657377" cy="1077218"/>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smtClean="0">
                            <a:solidFill>
                              <a:schemeClr val="tx1"/>
                            </a:solidFill>
                            <a:latin typeface="Cambria Math" panose="02040503050406030204" pitchFamily="18" charset="0"/>
                          </a:rPr>
                          <m:t>1</m:t>
                        </m:r>
                        <m:r>
                          <a:rPr lang="en-US" sz="1600" i="1" dirty="0" smtClean="0">
                            <a:solidFill>
                              <a:schemeClr val="tx1"/>
                            </a:solidFill>
                            <a:latin typeface="Cambria Math" panose="02040503050406030204" pitchFamily="18" charset="0"/>
                          </a:rPr>
                          <m:t>: </m:t>
                        </m:r>
                        <m:r>
                          <a:rPr lang="en-US" sz="1600" i="1" dirty="0" smtClean="0">
                            <a:solidFill>
                              <a:schemeClr val="accent2"/>
                            </a:solidFill>
                            <a:latin typeface="Cambria Math" panose="02040503050406030204" pitchFamily="18" charset="0"/>
                          </a:rPr>
                          <m:t>𝑃</m:t>
                        </m:r>
                        <m:r>
                          <a:rPr lang="en-US" sz="1600" i="1" baseline="-25000" dirty="0" smtClean="0">
                            <a:solidFill>
                              <a:schemeClr val="accent2"/>
                            </a:solidFill>
                            <a:latin typeface="Cambria Math" panose="02040503050406030204" pitchFamily="18" charset="0"/>
                          </a:rPr>
                          <m:t>𝑜𝑙𝑑</m:t>
                        </m:r>
                        <m:r>
                          <a:rPr lang="en-US" sz="1600" i="1" dirty="0" smtClean="0">
                            <a:solidFill>
                              <a:schemeClr val="tx1"/>
                            </a:solidFill>
                            <a:latin typeface="Cambria Math" panose="02040503050406030204" pitchFamily="18" charset="0"/>
                          </a:rPr>
                          <m:t>, </m:t>
                        </m:r>
                        <m:r>
                          <a:rPr lang="en-US" sz="1600" i="1" dirty="0" err="1" smtClean="0">
                            <a:solidFill>
                              <a:schemeClr val="accent1"/>
                            </a:solidFill>
                            <a:latin typeface="Cambria Math" panose="02040503050406030204" pitchFamily="18" charset="0"/>
                          </a:rPr>
                          <m:t>𝑃</m:t>
                        </m:r>
                        <m:r>
                          <a:rPr lang="en-US" sz="1600" i="1" baseline="-25000" dirty="0" err="1" smtClean="0">
                            <a:solidFill>
                              <a:schemeClr val="accent1"/>
                            </a:solidFill>
                            <a:latin typeface="Cambria Math" panose="02040503050406030204" pitchFamily="18" charset="0"/>
                          </a:rPr>
                          <m:t>𝑤𝑒𝑏</m:t>
                        </m:r>
                      </m:oMath>
                    </m:oMathPara>
                  </a14:m>
                  <a:endParaRPr lang="en-US" sz="1600" baseline="-25000" dirty="0">
                    <a:solidFill>
                      <a:schemeClr val="accent1"/>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smtClean="0">
                            <a:solidFill>
                              <a:schemeClr val="tx1"/>
                            </a:solidFill>
                            <a:latin typeface="Cambria Math" panose="02040503050406030204" pitchFamily="18" charset="0"/>
                          </a:rPr>
                          <m:t>2</m:t>
                        </m:r>
                        <m:r>
                          <a:rPr lang="en-US" sz="1600" i="1" dirty="0" smtClean="0">
                            <a:solidFill>
                              <a:schemeClr val="tx1"/>
                            </a:solidFill>
                            <a:latin typeface="Cambria Math" panose="02040503050406030204" pitchFamily="18" charset="0"/>
                          </a:rPr>
                          <m:t>: </m:t>
                        </m:r>
                        <m:r>
                          <a:rPr lang="en-US" sz="1600" i="1" dirty="0" smtClean="0">
                            <a:solidFill>
                              <a:schemeClr val="accent2"/>
                            </a:solidFill>
                            <a:latin typeface="Cambria Math" panose="02040503050406030204" pitchFamily="18" charset="0"/>
                          </a:rPr>
                          <m:t>𝑃</m:t>
                        </m:r>
                        <m:r>
                          <a:rPr lang="en-US" sz="1600" i="1" baseline="-25000" dirty="0" smtClean="0">
                            <a:solidFill>
                              <a:schemeClr val="accent2"/>
                            </a:solidFill>
                            <a:latin typeface="Cambria Math" panose="02040503050406030204" pitchFamily="18" charset="0"/>
                          </a:rPr>
                          <m:t>𝑜𝑙𝑑</m:t>
                        </m:r>
                        <m:r>
                          <a:rPr lang="en-US" sz="1600" i="1" dirty="0" smtClean="0">
                            <a:solidFill>
                              <a:schemeClr val="tx1"/>
                            </a:solidFill>
                            <a:latin typeface="Cambria Math" panose="02040503050406030204" pitchFamily="18" charset="0"/>
                          </a:rPr>
                          <m:t>, </m:t>
                        </m:r>
                        <m:r>
                          <a:rPr lang="en-US" sz="1600" i="1" dirty="0" err="1" smtClean="0">
                            <a:solidFill>
                              <a:schemeClr val="accent1"/>
                            </a:solidFill>
                            <a:latin typeface="Cambria Math" panose="02040503050406030204" pitchFamily="18" charset="0"/>
                          </a:rPr>
                          <m:t>𝑃</m:t>
                        </m:r>
                        <m:r>
                          <a:rPr lang="en-US" sz="1600" i="1" baseline="-25000" dirty="0" smtClean="0">
                            <a:solidFill>
                              <a:schemeClr val="accent1"/>
                            </a:solidFill>
                            <a:latin typeface="Cambria Math" panose="02040503050406030204" pitchFamily="18" charset="0"/>
                          </a:rPr>
                          <m:t>𝑤𝑒𝑏</m:t>
                        </m:r>
                      </m:oMath>
                    </m:oMathPara>
                  </a14:m>
                  <a:endParaRPr lang="en-US" sz="1600" dirty="0">
                    <a:solidFill>
                      <a:schemeClr val="accent1"/>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oMath>
                    </m:oMathPara>
                  </a14:m>
                  <a:endParaRPr lang="en-US" sz="1600" dirty="0">
                    <a:solidFill>
                      <a:schemeClr val="tx1"/>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err="1" smtClean="0">
                            <a:solidFill>
                              <a:schemeClr val="tx1"/>
                            </a:solidFill>
                            <a:latin typeface="Cambria Math" panose="02040503050406030204" pitchFamily="18" charset="0"/>
                          </a:rPr>
                          <m:t>𝑛</m:t>
                        </m:r>
                        <m:r>
                          <a:rPr lang="en-US" sz="1600" i="1" dirty="0" smtClean="0">
                            <a:solidFill>
                              <a:schemeClr val="tx1"/>
                            </a:solidFill>
                            <a:latin typeface="Cambria Math" panose="02040503050406030204" pitchFamily="18" charset="0"/>
                          </a:rPr>
                          <m:t>: </m:t>
                        </m:r>
                        <m:r>
                          <a:rPr lang="en-US" sz="1600" i="1" dirty="0" smtClean="0">
                            <a:solidFill>
                              <a:schemeClr val="accent2"/>
                            </a:solidFill>
                            <a:latin typeface="Cambria Math" panose="02040503050406030204" pitchFamily="18" charset="0"/>
                          </a:rPr>
                          <m:t>𝑃</m:t>
                        </m:r>
                        <m:r>
                          <a:rPr lang="en-US" sz="1600" i="1" baseline="-25000" dirty="0" smtClean="0">
                            <a:solidFill>
                              <a:schemeClr val="accent2"/>
                            </a:solidFill>
                            <a:latin typeface="Cambria Math" panose="02040503050406030204" pitchFamily="18" charset="0"/>
                          </a:rPr>
                          <m:t>𝑜𝑙𝑑</m:t>
                        </m:r>
                        <m:r>
                          <a:rPr lang="en-US" sz="1600" i="1" dirty="0" smtClean="0">
                            <a:solidFill>
                              <a:schemeClr val="tx1"/>
                            </a:solidFill>
                            <a:latin typeface="Cambria Math" panose="02040503050406030204" pitchFamily="18" charset="0"/>
                          </a:rPr>
                          <m:t>, </m:t>
                        </m:r>
                        <m:r>
                          <a:rPr lang="en-US" sz="1600" i="1" dirty="0" err="1" smtClean="0">
                            <a:solidFill>
                              <a:schemeClr val="accent1"/>
                            </a:solidFill>
                            <a:latin typeface="Cambria Math" panose="02040503050406030204" pitchFamily="18" charset="0"/>
                          </a:rPr>
                          <m:t>𝑃</m:t>
                        </m:r>
                        <m:r>
                          <a:rPr lang="en-US" sz="1600" i="1" baseline="-25000" dirty="0" err="1" smtClean="0">
                            <a:solidFill>
                              <a:schemeClr val="accent1"/>
                            </a:solidFill>
                            <a:latin typeface="Cambria Math" panose="02040503050406030204" pitchFamily="18" charset="0"/>
                          </a:rPr>
                          <m:t>𝑤𝑒𝑏</m:t>
                        </m:r>
                      </m:oMath>
                    </m:oMathPara>
                  </a14:m>
                  <a:endParaRPr lang="en-US" sz="1600" dirty="0">
                    <a:solidFill>
                      <a:schemeClr val="accent1"/>
                    </a:solidFill>
                  </a:endParaRPr>
                </a:p>
              </p:txBody>
            </p:sp>
          </mc:Choice>
          <mc:Fallback xmlns="">
            <p:sp>
              <p:nvSpPr>
                <p:cNvPr id="8" name="TextBox 7">
                  <a:extLst>
                    <a:ext uri="{FF2B5EF4-FFF2-40B4-BE49-F238E27FC236}">
                      <a16:creationId xmlns:a16="http://schemas.microsoft.com/office/drawing/2014/main" id="{8E77CB69-1D7A-5B71-441F-8FC49010D336}"/>
                    </a:ext>
                  </a:extLst>
                </p:cNvPr>
                <p:cNvSpPr txBox="1">
                  <a:spLocks noRot="1" noChangeAspect="1" noMove="1" noResize="1" noEditPoints="1" noAdjustHandles="1" noChangeArrowheads="1" noChangeShapeType="1" noTextEdit="1"/>
                </p:cNvSpPr>
                <p:nvPr/>
              </p:nvSpPr>
              <p:spPr>
                <a:xfrm>
                  <a:off x="2261980" y="2656673"/>
                  <a:ext cx="1657377" cy="1077218"/>
                </a:xfrm>
                <a:prstGeom prst="rect">
                  <a:avLst/>
                </a:prstGeom>
                <a:blipFill>
                  <a:blip r:embed="rId6"/>
                  <a:stretch>
                    <a:fillRect b="-2326"/>
                  </a:stretch>
                </a:blipFill>
              </p:spPr>
              <p:txBody>
                <a:bodyPr/>
                <a:lstStyle/>
                <a:p>
                  <a:r>
                    <a:rPr lang="en-US">
                      <a:noFill/>
                    </a:rPr>
                    <a:t> </a:t>
                  </a:r>
                </a:p>
              </p:txBody>
            </p:sp>
          </mc:Fallback>
        </mc:AlternateContent>
      </p:grpSp>
      <p:grpSp>
        <p:nvGrpSpPr>
          <p:cNvPr id="12" name="Group 11">
            <a:extLst>
              <a:ext uri="{FF2B5EF4-FFF2-40B4-BE49-F238E27FC236}">
                <a16:creationId xmlns:a16="http://schemas.microsoft.com/office/drawing/2014/main" id="{33CDDE59-585F-94E4-942D-9F6D1F635D63}"/>
              </a:ext>
            </a:extLst>
          </p:cNvPr>
          <p:cNvGrpSpPr/>
          <p:nvPr/>
        </p:nvGrpSpPr>
        <p:grpSpPr>
          <a:xfrm>
            <a:off x="3141362" y="1938923"/>
            <a:ext cx="1215832" cy="1100185"/>
            <a:chOff x="4098783" y="1980798"/>
            <a:chExt cx="1215832" cy="1100185"/>
          </a:xfrm>
        </p:grpSpPr>
        <p:sp>
          <p:nvSpPr>
            <p:cNvPr id="10" name="Rectangle 9">
              <a:extLst>
                <a:ext uri="{FF2B5EF4-FFF2-40B4-BE49-F238E27FC236}">
                  <a16:creationId xmlns:a16="http://schemas.microsoft.com/office/drawing/2014/main" id="{DBA5C5A4-AAAD-7B22-E862-C8BC2AAA7C11}"/>
                </a:ext>
              </a:extLst>
            </p:cNvPr>
            <p:cNvSpPr/>
            <p:nvPr/>
          </p:nvSpPr>
          <p:spPr>
            <a:xfrm>
              <a:off x="4125895" y="1980798"/>
              <a:ext cx="1188720" cy="109559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9862F34-3402-45FC-20F4-73391A397785}"/>
                    </a:ext>
                  </a:extLst>
                </p:cNvPr>
                <p:cNvSpPr txBox="1"/>
                <p:nvPr/>
              </p:nvSpPr>
              <p:spPr>
                <a:xfrm>
                  <a:off x="4098783" y="2003765"/>
                  <a:ext cx="1208344" cy="1077218"/>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smtClean="0">
                            <a:solidFill>
                              <a:schemeClr val="tx1"/>
                            </a:solidFill>
                            <a:latin typeface="Cambria Math" panose="02040503050406030204" pitchFamily="18" charset="0"/>
                          </a:rPr>
                          <m:t>1</m:t>
                        </m:r>
                        <m:r>
                          <a:rPr lang="en-US" sz="1600" i="1" dirty="0" smtClean="0">
                            <a:solidFill>
                              <a:schemeClr val="tx1"/>
                            </a:solidFill>
                            <a:latin typeface="Cambria Math" panose="02040503050406030204" pitchFamily="18" charset="0"/>
                          </a:rPr>
                          <m:t>: </m:t>
                        </m:r>
                        <m:r>
                          <a:rPr lang="en-US" sz="1600" i="1" dirty="0" smtClean="0">
                            <a:solidFill>
                              <a:schemeClr val="accent2"/>
                            </a:solidFill>
                            <a:latin typeface="Cambria Math" panose="02040503050406030204" pitchFamily="18" charset="0"/>
                          </a:rPr>
                          <m:t>𝑃</m:t>
                        </m:r>
                        <m:r>
                          <a:rPr lang="en-US" sz="1600" i="1" baseline="-25000" dirty="0" smtClean="0">
                            <a:solidFill>
                              <a:schemeClr val="accent2"/>
                            </a:solidFill>
                            <a:latin typeface="Cambria Math" panose="02040503050406030204" pitchFamily="18" charset="0"/>
                          </a:rPr>
                          <m:t>𝑜𝑙𝑑</m:t>
                        </m:r>
                      </m:oMath>
                    </m:oMathPara>
                  </a14:m>
                  <a:endParaRPr lang="en-US" sz="1600" baseline="-25000" dirty="0">
                    <a:solidFill>
                      <a:schemeClr val="accent1"/>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smtClean="0">
                            <a:solidFill>
                              <a:schemeClr val="tx1"/>
                            </a:solidFill>
                            <a:latin typeface="Cambria Math" panose="02040503050406030204" pitchFamily="18" charset="0"/>
                          </a:rPr>
                          <m:t>2</m:t>
                        </m:r>
                        <m:r>
                          <a:rPr lang="en-US" sz="1600" i="1" dirty="0" smtClean="0">
                            <a:solidFill>
                              <a:schemeClr val="tx1"/>
                            </a:solidFill>
                            <a:latin typeface="Cambria Math" panose="02040503050406030204" pitchFamily="18" charset="0"/>
                          </a:rPr>
                          <m:t>: </m:t>
                        </m:r>
                        <m:r>
                          <a:rPr lang="en-US" sz="1600" i="1" dirty="0" smtClean="0">
                            <a:solidFill>
                              <a:schemeClr val="accent2"/>
                            </a:solidFill>
                            <a:latin typeface="Cambria Math" panose="02040503050406030204" pitchFamily="18" charset="0"/>
                          </a:rPr>
                          <m:t>𝑃</m:t>
                        </m:r>
                        <m:r>
                          <a:rPr lang="en-US" sz="1600" i="1" baseline="-25000" dirty="0" smtClean="0">
                            <a:solidFill>
                              <a:schemeClr val="accent2"/>
                            </a:solidFill>
                            <a:latin typeface="Cambria Math" panose="02040503050406030204" pitchFamily="18" charset="0"/>
                          </a:rPr>
                          <m:t>𝑜𝑙𝑑</m:t>
                        </m:r>
                      </m:oMath>
                    </m:oMathPara>
                  </a14:m>
                  <a:endParaRPr lang="en-US" sz="1600" dirty="0">
                    <a:solidFill>
                      <a:schemeClr val="accent1"/>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oMath>
                    </m:oMathPara>
                  </a14:m>
                  <a:endParaRPr lang="en-US" sz="1600" dirty="0">
                    <a:solidFill>
                      <a:schemeClr val="tx1"/>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err="1">
                            <a:latin typeface="Cambria Math" panose="02040503050406030204" pitchFamily="18" charset="0"/>
                          </a:rPr>
                          <m:t>𝑛</m:t>
                        </m:r>
                        <m:r>
                          <a:rPr lang="en-US" sz="1600" i="1" dirty="0" smtClean="0">
                            <a:solidFill>
                              <a:schemeClr val="tx1"/>
                            </a:solidFill>
                            <a:latin typeface="Cambria Math" panose="02040503050406030204" pitchFamily="18" charset="0"/>
                          </a:rPr>
                          <m:t>: </m:t>
                        </m:r>
                        <m:r>
                          <a:rPr lang="en-US" sz="1600" i="1" dirty="0" smtClean="0">
                            <a:solidFill>
                              <a:schemeClr val="accent2"/>
                            </a:solidFill>
                            <a:latin typeface="Cambria Math" panose="02040503050406030204" pitchFamily="18" charset="0"/>
                          </a:rPr>
                          <m:t>𝑃</m:t>
                        </m:r>
                        <m:r>
                          <a:rPr lang="en-US" sz="1600" i="1" baseline="-25000" dirty="0" smtClean="0">
                            <a:solidFill>
                              <a:schemeClr val="accent2"/>
                            </a:solidFill>
                            <a:latin typeface="Cambria Math" panose="02040503050406030204" pitchFamily="18" charset="0"/>
                          </a:rPr>
                          <m:t>𝑜𝑙𝑑</m:t>
                        </m:r>
                      </m:oMath>
                    </m:oMathPara>
                  </a14:m>
                  <a:endParaRPr lang="en-US" sz="1600" dirty="0">
                    <a:solidFill>
                      <a:schemeClr val="accent1"/>
                    </a:solidFill>
                  </a:endParaRPr>
                </a:p>
              </p:txBody>
            </p:sp>
          </mc:Choice>
          <mc:Fallback xmlns="">
            <p:sp>
              <p:nvSpPr>
                <p:cNvPr id="11" name="TextBox 10">
                  <a:extLst>
                    <a:ext uri="{FF2B5EF4-FFF2-40B4-BE49-F238E27FC236}">
                      <a16:creationId xmlns:a16="http://schemas.microsoft.com/office/drawing/2014/main" id="{89862F34-3402-45FC-20F4-73391A397785}"/>
                    </a:ext>
                  </a:extLst>
                </p:cNvPr>
                <p:cNvSpPr txBox="1">
                  <a:spLocks noRot="1" noChangeAspect="1" noMove="1" noResize="1" noEditPoints="1" noAdjustHandles="1" noChangeArrowheads="1" noChangeShapeType="1" noTextEdit="1"/>
                </p:cNvSpPr>
                <p:nvPr/>
              </p:nvSpPr>
              <p:spPr>
                <a:xfrm>
                  <a:off x="4098783" y="2003765"/>
                  <a:ext cx="1208344" cy="1077218"/>
                </a:xfrm>
                <a:prstGeom prst="rect">
                  <a:avLst/>
                </a:prstGeom>
                <a:blipFill>
                  <a:blip r:embed="rId7"/>
                  <a:stretch>
                    <a:fillRect b="-2326"/>
                  </a:stretch>
                </a:blipFill>
              </p:spPr>
              <p:txBody>
                <a:bodyPr/>
                <a:lstStyle/>
                <a:p>
                  <a:r>
                    <a:rPr lang="en-US">
                      <a:noFill/>
                    </a:rPr>
                    <a:t> </a:t>
                  </a:r>
                </a:p>
              </p:txBody>
            </p:sp>
          </mc:Fallback>
        </mc:AlternateContent>
      </p:grpSp>
      <p:grpSp>
        <p:nvGrpSpPr>
          <p:cNvPr id="13" name="Group 12">
            <a:extLst>
              <a:ext uri="{FF2B5EF4-FFF2-40B4-BE49-F238E27FC236}">
                <a16:creationId xmlns:a16="http://schemas.microsoft.com/office/drawing/2014/main" id="{6D550C76-4F10-8F34-B427-C6D11F615A07}"/>
              </a:ext>
            </a:extLst>
          </p:cNvPr>
          <p:cNvGrpSpPr/>
          <p:nvPr/>
        </p:nvGrpSpPr>
        <p:grpSpPr>
          <a:xfrm>
            <a:off x="3138660" y="5447383"/>
            <a:ext cx="1254382" cy="1095591"/>
            <a:chOff x="4160057" y="1980798"/>
            <a:chExt cx="1254382" cy="1095591"/>
          </a:xfrm>
        </p:grpSpPr>
        <p:sp>
          <p:nvSpPr>
            <p:cNvPr id="14" name="Rectangle 13">
              <a:extLst>
                <a:ext uri="{FF2B5EF4-FFF2-40B4-BE49-F238E27FC236}">
                  <a16:creationId xmlns:a16="http://schemas.microsoft.com/office/drawing/2014/main" id="{CC84A4DE-29EC-5F27-89CF-7286D8A278F7}"/>
                </a:ext>
              </a:extLst>
            </p:cNvPr>
            <p:cNvSpPr/>
            <p:nvPr/>
          </p:nvSpPr>
          <p:spPr>
            <a:xfrm>
              <a:off x="4186409" y="1980798"/>
              <a:ext cx="1188720" cy="109559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0C28238-5411-0366-B86E-DB8032A07FD8}"/>
                    </a:ext>
                  </a:extLst>
                </p:cNvPr>
                <p:cNvSpPr txBox="1"/>
                <p:nvPr/>
              </p:nvSpPr>
              <p:spPr>
                <a:xfrm>
                  <a:off x="4160057" y="1989984"/>
                  <a:ext cx="1254382" cy="1077218"/>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smtClean="0">
                            <a:solidFill>
                              <a:schemeClr val="tx1"/>
                            </a:solidFill>
                            <a:latin typeface="Cambria Math" panose="02040503050406030204" pitchFamily="18" charset="0"/>
                          </a:rPr>
                          <m:t>1</m:t>
                        </m:r>
                        <m:r>
                          <a:rPr lang="en-US" sz="1600" i="1" dirty="0" smtClean="0">
                            <a:solidFill>
                              <a:schemeClr val="tx1"/>
                            </a:solidFill>
                            <a:latin typeface="Cambria Math" panose="02040503050406030204" pitchFamily="18" charset="0"/>
                          </a:rPr>
                          <m:t>: </m:t>
                        </m:r>
                        <m:r>
                          <a:rPr lang="en-US" sz="1600" i="1" dirty="0" smtClean="0">
                            <a:solidFill>
                              <a:schemeClr val="accent1"/>
                            </a:solidFill>
                            <a:latin typeface="Cambria Math" panose="02040503050406030204" pitchFamily="18" charset="0"/>
                          </a:rPr>
                          <m:t>𝑃</m:t>
                        </m:r>
                        <m:r>
                          <a:rPr lang="en-US" sz="1600" i="1" baseline="-25000" dirty="0" err="1" smtClean="0">
                            <a:solidFill>
                              <a:schemeClr val="accent1"/>
                            </a:solidFill>
                            <a:latin typeface="Cambria Math" panose="02040503050406030204" pitchFamily="18" charset="0"/>
                          </a:rPr>
                          <m:t>𝑤𝑒𝑏</m:t>
                        </m:r>
                      </m:oMath>
                    </m:oMathPara>
                  </a14:m>
                  <a:endParaRPr lang="en-US" sz="1600" baseline="-25000" dirty="0">
                    <a:solidFill>
                      <a:schemeClr val="accent1"/>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smtClean="0">
                            <a:solidFill>
                              <a:schemeClr val="tx1"/>
                            </a:solidFill>
                            <a:latin typeface="Cambria Math" panose="02040503050406030204" pitchFamily="18" charset="0"/>
                          </a:rPr>
                          <m:t>2</m:t>
                        </m:r>
                        <m:r>
                          <a:rPr lang="en-US" sz="1600" i="1" dirty="0" smtClean="0">
                            <a:solidFill>
                              <a:schemeClr val="tx1"/>
                            </a:solidFill>
                            <a:latin typeface="Cambria Math" panose="02040503050406030204" pitchFamily="18" charset="0"/>
                          </a:rPr>
                          <m:t>: </m:t>
                        </m:r>
                        <m:r>
                          <a:rPr lang="en-US" sz="1600" i="1" dirty="0" smtClean="0">
                            <a:solidFill>
                              <a:schemeClr val="accent1"/>
                            </a:solidFill>
                            <a:latin typeface="Cambria Math" panose="02040503050406030204" pitchFamily="18" charset="0"/>
                          </a:rPr>
                          <m:t>𝑃</m:t>
                        </m:r>
                        <m:r>
                          <a:rPr lang="en-US" sz="1600" i="1" baseline="-25000" dirty="0" err="1" smtClean="0">
                            <a:solidFill>
                              <a:schemeClr val="accent1"/>
                            </a:solidFill>
                            <a:latin typeface="Cambria Math" panose="02040503050406030204" pitchFamily="18" charset="0"/>
                          </a:rPr>
                          <m:t>𝑤𝑒𝑏</m:t>
                        </m:r>
                      </m:oMath>
                    </m:oMathPara>
                  </a14:m>
                  <a:endParaRPr lang="en-US" sz="1600" dirty="0">
                    <a:solidFill>
                      <a:schemeClr val="accent1"/>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oMath>
                    </m:oMathPara>
                  </a14:m>
                  <a:endParaRPr lang="en-US" sz="1600" dirty="0">
                    <a:solidFill>
                      <a:schemeClr val="tx1"/>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err="1">
                            <a:latin typeface="Cambria Math" panose="02040503050406030204" pitchFamily="18" charset="0"/>
                          </a:rPr>
                          <m:t>𝑛</m:t>
                        </m:r>
                        <m:r>
                          <a:rPr lang="en-US" sz="1600" i="1" dirty="0" smtClean="0">
                            <a:solidFill>
                              <a:schemeClr val="tx1"/>
                            </a:solidFill>
                            <a:latin typeface="Cambria Math" panose="02040503050406030204" pitchFamily="18" charset="0"/>
                          </a:rPr>
                          <m:t>: </m:t>
                        </m:r>
                        <m:r>
                          <a:rPr lang="en-US" sz="1600" i="1" dirty="0" smtClean="0">
                            <a:solidFill>
                              <a:schemeClr val="accent1"/>
                            </a:solidFill>
                            <a:latin typeface="Cambria Math" panose="02040503050406030204" pitchFamily="18" charset="0"/>
                          </a:rPr>
                          <m:t>𝑃</m:t>
                        </m:r>
                        <m:r>
                          <a:rPr lang="en-US" sz="1600" i="1" baseline="-25000" dirty="0" err="1" smtClean="0">
                            <a:solidFill>
                              <a:schemeClr val="accent1"/>
                            </a:solidFill>
                            <a:latin typeface="Cambria Math" panose="02040503050406030204" pitchFamily="18" charset="0"/>
                          </a:rPr>
                          <m:t>𝑤𝑒𝑏</m:t>
                        </m:r>
                      </m:oMath>
                    </m:oMathPara>
                  </a14:m>
                  <a:endParaRPr lang="en-US" sz="1600" dirty="0">
                    <a:solidFill>
                      <a:schemeClr val="accent1"/>
                    </a:solidFill>
                  </a:endParaRPr>
                </a:p>
              </p:txBody>
            </p:sp>
          </mc:Choice>
          <mc:Fallback xmlns="">
            <p:sp>
              <p:nvSpPr>
                <p:cNvPr id="15" name="TextBox 14">
                  <a:extLst>
                    <a:ext uri="{FF2B5EF4-FFF2-40B4-BE49-F238E27FC236}">
                      <a16:creationId xmlns:a16="http://schemas.microsoft.com/office/drawing/2014/main" id="{00C28238-5411-0366-B86E-DB8032A07FD8}"/>
                    </a:ext>
                  </a:extLst>
                </p:cNvPr>
                <p:cNvSpPr txBox="1">
                  <a:spLocks noRot="1" noChangeAspect="1" noMove="1" noResize="1" noEditPoints="1" noAdjustHandles="1" noChangeArrowheads="1" noChangeShapeType="1" noTextEdit="1"/>
                </p:cNvSpPr>
                <p:nvPr/>
              </p:nvSpPr>
              <p:spPr>
                <a:xfrm>
                  <a:off x="4160057" y="1989984"/>
                  <a:ext cx="1254382" cy="1077218"/>
                </a:xfrm>
                <a:prstGeom prst="rect">
                  <a:avLst/>
                </a:prstGeom>
                <a:blipFill>
                  <a:blip r:embed="rId8"/>
                  <a:stretch>
                    <a:fillRect b="-2326"/>
                  </a:stretch>
                </a:blipFill>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51ABA5A1-2B8B-ECB6-79BC-6E9FCC1E90F4}"/>
              </a:ext>
            </a:extLst>
          </p:cNvPr>
          <p:cNvGrpSpPr/>
          <p:nvPr/>
        </p:nvGrpSpPr>
        <p:grpSpPr>
          <a:xfrm>
            <a:off x="5471128" y="1914523"/>
            <a:ext cx="2573176" cy="1104004"/>
            <a:chOff x="3914113" y="1980798"/>
            <a:chExt cx="2573176" cy="1104004"/>
          </a:xfrm>
        </p:grpSpPr>
        <p:sp>
          <p:nvSpPr>
            <p:cNvPr id="19" name="Rectangle 18">
              <a:extLst>
                <a:ext uri="{FF2B5EF4-FFF2-40B4-BE49-F238E27FC236}">
                  <a16:creationId xmlns:a16="http://schemas.microsoft.com/office/drawing/2014/main" id="{FC8B6B9D-2260-D68E-1461-B3F82C652C8E}"/>
                </a:ext>
              </a:extLst>
            </p:cNvPr>
            <p:cNvSpPr/>
            <p:nvPr/>
          </p:nvSpPr>
          <p:spPr>
            <a:xfrm>
              <a:off x="3943759" y="1987522"/>
              <a:ext cx="2468880" cy="10972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5F425B7-ADB9-7BF5-40E3-1A460C499ECD}"/>
                    </a:ext>
                  </a:extLst>
                </p:cNvPr>
                <p:cNvSpPr txBox="1"/>
                <p:nvPr/>
              </p:nvSpPr>
              <p:spPr>
                <a:xfrm>
                  <a:off x="3914113" y="1980798"/>
                  <a:ext cx="2573176" cy="107721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smtClean="0">
                            <a:solidFill>
                              <a:schemeClr val="tx1"/>
                            </a:solidFill>
                            <a:latin typeface="Cambria Math" panose="02040503050406030204" pitchFamily="18" charset="0"/>
                          </a:rPr>
                          <m:t>1</m:t>
                        </m:r>
                        <m:r>
                          <a:rPr lang="en-US" sz="1600" i="1" dirty="0" smtClean="0">
                            <a:solidFill>
                              <a:schemeClr val="tx1"/>
                            </a:solidFill>
                            <a:latin typeface="Cambria Math" panose="02040503050406030204" pitchFamily="18" charset="0"/>
                          </a:rPr>
                          <m:t>:</m:t>
                        </m:r>
                        <m:sSub>
                          <m:sSubPr>
                            <m:ctrlPr>
                              <a:rPr lang="en-US" sz="1600" b="0" i="1" dirty="0" smtClean="0">
                                <a:solidFill>
                                  <a:schemeClr val="accent2"/>
                                </a:solidFill>
                                <a:latin typeface="Cambria Math" panose="02040503050406030204" pitchFamily="18" charset="0"/>
                              </a:rPr>
                            </m:ctrlPr>
                          </m:sSubPr>
                          <m:e>
                            <m:r>
                              <a:rPr lang="en-US" sz="1600" b="0" i="1" dirty="0" smtClean="0">
                                <a:solidFill>
                                  <a:schemeClr val="accent2"/>
                                </a:solidFill>
                                <a:latin typeface="Cambria Math" panose="02040503050406030204" pitchFamily="18" charset="0"/>
                              </a:rPr>
                              <m:t>𝐷</m:t>
                            </m:r>
                          </m:e>
                          <m:sub>
                            <m:r>
                              <a:rPr lang="en-US" sz="1600" b="0" i="1" dirty="0" smtClean="0">
                                <a:solidFill>
                                  <a:schemeClr val="accent2"/>
                                </a:solidFill>
                                <a:latin typeface="Cambria Math" panose="02040503050406030204" pitchFamily="18" charset="0"/>
                              </a:rPr>
                              <m:t>1</m:t>
                            </m:r>
                          </m:sub>
                        </m:sSub>
                        <m:r>
                          <a:rPr lang="en-US" sz="1600" b="0" i="1" dirty="0" smtClean="0">
                            <a:solidFill>
                              <a:schemeClr val="accent2"/>
                            </a:solidFill>
                            <a:latin typeface="Cambria Math" panose="02040503050406030204" pitchFamily="18" charset="0"/>
                          </a:rPr>
                          <m:t>=</m:t>
                        </m:r>
                        <m:d>
                          <m:dPr>
                            <m:begChr m:val="{"/>
                            <m:endChr m:val="}"/>
                            <m:ctrlPr>
                              <a:rPr lang="en-US" sz="1600" b="0" i="1" dirty="0" smtClean="0">
                                <a:solidFill>
                                  <a:schemeClr val="accent2"/>
                                </a:solidFill>
                                <a:latin typeface="Cambria Math" panose="02040503050406030204" pitchFamily="18" charset="0"/>
                              </a:rPr>
                            </m:ctrlPr>
                          </m:dPr>
                          <m:e>
                            <m:r>
                              <a:rPr lang="en-US" sz="1600" i="1" dirty="0" smtClean="0">
                                <a:solidFill>
                                  <a:schemeClr val="accent2"/>
                                </a:solidFill>
                                <a:latin typeface="Cambria Math" panose="02040503050406030204" pitchFamily="18" charset="0"/>
                              </a:rPr>
                              <m:t>𝑃</m:t>
                            </m:r>
                            <m:r>
                              <a:rPr lang="en-US" sz="1600" i="1" baseline="-25000" dirty="0" smtClean="0">
                                <a:solidFill>
                                  <a:schemeClr val="accent2"/>
                                </a:solidFill>
                                <a:latin typeface="Cambria Math" panose="02040503050406030204" pitchFamily="18" charset="0"/>
                              </a:rPr>
                              <m:t>1</m:t>
                            </m:r>
                            <m:r>
                              <a:rPr lang="en-US" sz="1600" i="1" dirty="0" smtClean="0">
                                <a:solidFill>
                                  <a:schemeClr val="accent2"/>
                                </a:solidFill>
                                <a:latin typeface="Cambria Math" panose="02040503050406030204" pitchFamily="18" charset="0"/>
                              </a:rPr>
                              <m:t>, </m:t>
                            </m:r>
                            <m:r>
                              <a:rPr lang="en-US" sz="1600" i="1" dirty="0" smtClean="0">
                                <a:solidFill>
                                  <a:schemeClr val="accent2"/>
                                </a:solidFill>
                                <a:latin typeface="Cambria Math" panose="02040503050406030204" pitchFamily="18" charset="0"/>
                              </a:rPr>
                              <m:t>𝑃</m:t>
                            </m:r>
                            <m:r>
                              <a:rPr lang="en-US" sz="1600" i="1" baseline="-25000" dirty="0">
                                <a:solidFill>
                                  <a:schemeClr val="accent2"/>
                                </a:solidFill>
                                <a:latin typeface="Cambria Math" panose="02040503050406030204" pitchFamily="18" charset="0"/>
                              </a:rPr>
                              <m:t>2</m:t>
                            </m:r>
                            <m:r>
                              <a:rPr lang="en-US" sz="1600" i="1" dirty="0" smtClean="0">
                                <a:solidFill>
                                  <a:schemeClr val="accent2"/>
                                </a:solidFill>
                                <a:latin typeface="Cambria Math" panose="02040503050406030204" pitchFamily="18" charset="0"/>
                              </a:rPr>
                              <m:t>, … </m:t>
                            </m:r>
                            <m:sSub>
                              <m:sSubPr>
                                <m:ctrlPr>
                                  <a:rPr lang="en-US" sz="1600" b="0" i="1" dirty="0" smtClean="0">
                                    <a:solidFill>
                                      <a:schemeClr val="accent2"/>
                                    </a:solidFill>
                                    <a:latin typeface="Cambria Math" panose="02040503050406030204" pitchFamily="18" charset="0"/>
                                  </a:rPr>
                                </m:ctrlPr>
                              </m:sSubPr>
                              <m:e>
                                <m:r>
                                  <a:rPr lang="en-US" sz="1600" i="1" dirty="0" smtClean="0">
                                    <a:solidFill>
                                      <a:schemeClr val="accent2"/>
                                    </a:solidFill>
                                    <a:latin typeface="Cambria Math" panose="02040503050406030204" pitchFamily="18" charset="0"/>
                                  </a:rPr>
                                  <m:t>𝑃</m:t>
                                </m:r>
                              </m:e>
                              <m:sub>
                                <m:r>
                                  <a:rPr lang="en-US" sz="1600" i="1" dirty="0" smtClean="0">
                                    <a:solidFill>
                                      <a:schemeClr val="accent2"/>
                                    </a:solidFill>
                                    <a:latin typeface="Cambria Math" panose="02040503050406030204" pitchFamily="18" charset="0"/>
                                  </a:rPr>
                                  <m:t>𝑚</m:t>
                                </m:r>
                              </m:sub>
                            </m:sSub>
                          </m:e>
                        </m:d>
                      </m:oMath>
                    </m:oMathPara>
                  </a14:m>
                  <a:endParaRPr lang="en-US" sz="1600" dirty="0">
                    <a:solidFill>
                      <a:schemeClr val="accent2"/>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smtClean="0">
                            <a:solidFill>
                              <a:schemeClr val="tx1"/>
                            </a:solidFill>
                            <a:latin typeface="Cambria Math" panose="02040503050406030204" pitchFamily="18" charset="0"/>
                          </a:rPr>
                          <m:t>2</m:t>
                        </m:r>
                        <m:r>
                          <a:rPr lang="en-US" sz="1600" i="1" dirty="0" smtClean="0">
                            <a:solidFill>
                              <a:schemeClr val="tx1"/>
                            </a:solidFill>
                            <a:latin typeface="Cambria Math" panose="02040503050406030204" pitchFamily="18" charset="0"/>
                          </a:rPr>
                          <m:t>:</m:t>
                        </m:r>
                        <m:sSub>
                          <m:sSubPr>
                            <m:ctrlPr>
                              <a:rPr lang="en-US" sz="1600" i="1" dirty="0">
                                <a:solidFill>
                                  <a:schemeClr val="accent2"/>
                                </a:solidFill>
                                <a:latin typeface="Cambria Math" panose="02040503050406030204" pitchFamily="18" charset="0"/>
                              </a:rPr>
                            </m:ctrlPr>
                          </m:sSubPr>
                          <m:e>
                            <m:r>
                              <a:rPr lang="en-US" sz="1600" i="1" dirty="0">
                                <a:solidFill>
                                  <a:schemeClr val="accent2"/>
                                </a:solidFill>
                                <a:latin typeface="Cambria Math" panose="02040503050406030204" pitchFamily="18" charset="0"/>
                              </a:rPr>
                              <m:t>𝐷</m:t>
                            </m:r>
                          </m:e>
                          <m:sub>
                            <m:r>
                              <a:rPr lang="en-US" sz="1600" b="0" i="1" dirty="0" smtClean="0">
                                <a:solidFill>
                                  <a:schemeClr val="accent2"/>
                                </a:solidFill>
                                <a:latin typeface="Cambria Math" panose="02040503050406030204" pitchFamily="18" charset="0"/>
                              </a:rPr>
                              <m:t>2</m:t>
                            </m:r>
                          </m:sub>
                        </m:sSub>
                        <m:r>
                          <a:rPr lang="en-US" sz="1600" i="1" dirty="0">
                            <a:solidFill>
                              <a:schemeClr val="accent2"/>
                            </a:solidFill>
                            <a:latin typeface="Cambria Math" panose="02040503050406030204" pitchFamily="18" charset="0"/>
                          </a:rPr>
                          <m:t>=</m:t>
                        </m:r>
                        <m:d>
                          <m:dPr>
                            <m:begChr m:val="{"/>
                            <m:endChr m:val="}"/>
                            <m:ctrlPr>
                              <a:rPr lang="en-US" sz="1600" i="1" dirty="0">
                                <a:solidFill>
                                  <a:schemeClr val="accent2"/>
                                </a:solidFill>
                                <a:latin typeface="Cambria Math" panose="02040503050406030204" pitchFamily="18" charset="0"/>
                              </a:rPr>
                            </m:ctrlPr>
                          </m:dPr>
                          <m:e>
                            <m:r>
                              <a:rPr lang="en-US" sz="1600" i="1" dirty="0">
                                <a:solidFill>
                                  <a:schemeClr val="accent2"/>
                                </a:solidFill>
                                <a:latin typeface="Cambria Math" panose="02040503050406030204" pitchFamily="18" charset="0"/>
                              </a:rPr>
                              <m:t>𝑃</m:t>
                            </m:r>
                            <m:r>
                              <a:rPr lang="en-US" sz="1600" i="1" baseline="-25000" dirty="0">
                                <a:solidFill>
                                  <a:schemeClr val="accent2"/>
                                </a:solidFill>
                                <a:latin typeface="Cambria Math" panose="02040503050406030204" pitchFamily="18" charset="0"/>
                              </a:rPr>
                              <m:t>1</m:t>
                            </m:r>
                            <m:r>
                              <a:rPr lang="en-US" sz="1600" i="1" dirty="0">
                                <a:solidFill>
                                  <a:schemeClr val="accent2"/>
                                </a:solidFill>
                                <a:latin typeface="Cambria Math" panose="02040503050406030204" pitchFamily="18" charset="0"/>
                              </a:rPr>
                              <m:t>, </m:t>
                            </m:r>
                            <m:r>
                              <a:rPr lang="en-US" sz="1600" i="1" dirty="0">
                                <a:solidFill>
                                  <a:schemeClr val="accent2"/>
                                </a:solidFill>
                                <a:latin typeface="Cambria Math" panose="02040503050406030204" pitchFamily="18" charset="0"/>
                              </a:rPr>
                              <m:t>𝑃</m:t>
                            </m:r>
                            <m:r>
                              <a:rPr lang="en-US" sz="1600" i="1" baseline="-25000" dirty="0">
                                <a:solidFill>
                                  <a:schemeClr val="accent2"/>
                                </a:solidFill>
                                <a:latin typeface="Cambria Math" panose="02040503050406030204" pitchFamily="18" charset="0"/>
                              </a:rPr>
                              <m:t>2</m:t>
                            </m:r>
                            <m:r>
                              <a:rPr lang="en-US" sz="1600" i="1" dirty="0">
                                <a:solidFill>
                                  <a:schemeClr val="accent2"/>
                                </a:solidFill>
                                <a:latin typeface="Cambria Math" panose="02040503050406030204" pitchFamily="18" charset="0"/>
                              </a:rPr>
                              <m:t>, … </m:t>
                            </m:r>
                            <m:sSub>
                              <m:sSubPr>
                                <m:ctrlPr>
                                  <a:rPr lang="en-US" sz="1600" b="0" i="1" dirty="0" smtClean="0">
                                    <a:solidFill>
                                      <a:schemeClr val="accent2"/>
                                    </a:solidFill>
                                    <a:latin typeface="Cambria Math" panose="02040503050406030204" pitchFamily="18" charset="0"/>
                                  </a:rPr>
                                </m:ctrlPr>
                              </m:sSubPr>
                              <m:e>
                                <m:r>
                                  <a:rPr lang="en-US" sz="1600" i="1" dirty="0">
                                    <a:solidFill>
                                      <a:schemeClr val="accent2"/>
                                    </a:solidFill>
                                    <a:latin typeface="Cambria Math" panose="02040503050406030204" pitchFamily="18" charset="0"/>
                                  </a:rPr>
                                  <m:t>𝑃</m:t>
                                </m:r>
                              </m:e>
                              <m:sub>
                                <m:r>
                                  <a:rPr lang="en-US" sz="1600" b="0" i="1" dirty="0" smtClean="0">
                                    <a:solidFill>
                                      <a:schemeClr val="accent2"/>
                                    </a:solidFill>
                                    <a:latin typeface="Cambria Math" panose="02040503050406030204" pitchFamily="18" charset="0"/>
                                  </a:rPr>
                                  <m:t>𝑚</m:t>
                                </m:r>
                              </m:sub>
                            </m:sSub>
                          </m:e>
                        </m:d>
                      </m:oMath>
                    </m:oMathPara>
                  </a14:m>
                  <a:endParaRPr lang="en-US" sz="1600" dirty="0">
                    <a:solidFill>
                      <a:schemeClr val="accent1"/>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oMath>
                    </m:oMathPara>
                  </a14:m>
                  <a:endParaRPr lang="en-US" sz="1600" dirty="0">
                    <a:solidFill>
                      <a:schemeClr val="tx1"/>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err="1">
                            <a:latin typeface="Cambria Math" panose="02040503050406030204" pitchFamily="18" charset="0"/>
                          </a:rPr>
                          <m:t>𝑛</m:t>
                        </m:r>
                        <m:r>
                          <a:rPr lang="en-US" sz="1600" i="1" dirty="0" smtClean="0">
                            <a:solidFill>
                              <a:schemeClr val="tx1"/>
                            </a:solidFill>
                            <a:latin typeface="Cambria Math" panose="02040503050406030204" pitchFamily="18" charset="0"/>
                          </a:rPr>
                          <m:t>:</m:t>
                        </m:r>
                        <m:sSub>
                          <m:sSubPr>
                            <m:ctrlPr>
                              <a:rPr lang="en-US" sz="1600" i="1" dirty="0">
                                <a:solidFill>
                                  <a:schemeClr val="accent2"/>
                                </a:solidFill>
                                <a:latin typeface="Cambria Math" panose="02040503050406030204" pitchFamily="18" charset="0"/>
                              </a:rPr>
                            </m:ctrlPr>
                          </m:sSubPr>
                          <m:e>
                            <m:r>
                              <a:rPr lang="en-US" sz="1600" i="1" dirty="0">
                                <a:solidFill>
                                  <a:schemeClr val="accent2"/>
                                </a:solidFill>
                                <a:latin typeface="Cambria Math" panose="02040503050406030204" pitchFamily="18" charset="0"/>
                              </a:rPr>
                              <m:t>𝐷</m:t>
                            </m:r>
                          </m:e>
                          <m:sub>
                            <m:r>
                              <a:rPr lang="en-US" sz="1600" b="0" i="1" dirty="0" smtClean="0">
                                <a:solidFill>
                                  <a:schemeClr val="accent2"/>
                                </a:solidFill>
                                <a:latin typeface="Cambria Math" panose="02040503050406030204" pitchFamily="18" charset="0"/>
                              </a:rPr>
                              <m:t>𝑛</m:t>
                            </m:r>
                          </m:sub>
                        </m:sSub>
                        <m:r>
                          <a:rPr lang="en-US" sz="1600" i="1" dirty="0">
                            <a:solidFill>
                              <a:schemeClr val="accent2"/>
                            </a:solidFill>
                            <a:latin typeface="Cambria Math" panose="02040503050406030204" pitchFamily="18" charset="0"/>
                          </a:rPr>
                          <m:t>=</m:t>
                        </m:r>
                        <m:d>
                          <m:dPr>
                            <m:begChr m:val="{"/>
                            <m:endChr m:val="}"/>
                            <m:ctrlPr>
                              <a:rPr lang="en-US" sz="1600" i="1" dirty="0">
                                <a:solidFill>
                                  <a:schemeClr val="accent2"/>
                                </a:solidFill>
                                <a:latin typeface="Cambria Math" panose="02040503050406030204" pitchFamily="18" charset="0"/>
                              </a:rPr>
                            </m:ctrlPr>
                          </m:dPr>
                          <m:e>
                            <m:r>
                              <a:rPr lang="en-US" sz="1600" i="1" dirty="0">
                                <a:solidFill>
                                  <a:schemeClr val="accent2"/>
                                </a:solidFill>
                                <a:latin typeface="Cambria Math" panose="02040503050406030204" pitchFamily="18" charset="0"/>
                              </a:rPr>
                              <m:t>𝑃</m:t>
                            </m:r>
                            <m:r>
                              <a:rPr lang="en-US" sz="1600" i="1" baseline="-25000" dirty="0">
                                <a:solidFill>
                                  <a:schemeClr val="accent2"/>
                                </a:solidFill>
                                <a:latin typeface="Cambria Math" panose="02040503050406030204" pitchFamily="18" charset="0"/>
                              </a:rPr>
                              <m:t>1</m:t>
                            </m:r>
                            <m:r>
                              <a:rPr lang="en-US" sz="1600" i="1" dirty="0">
                                <a:solidFill>
                                  <a:schemeClr val="accent2"/>
                                </a:solidFill>
                                <a:latin typeface="Cambria Math" panose="02040503050406030204" pitchFamily="18" charset="0"/>
                              </a:rPr>
                              <m:t>, </m:t>
                            </m:r>
                            <m:r>
                              <a:rPr lang="en-US" sz="1600" i="1" dirty="0">
                                <a:solidFill>
                                  <a:schemeClr val="accent2"/>
                                </a:solidFill>
                                <a:latin typeface="Cambria Math" panose="02040503050406030204" pitchFamily="18" charset="0"/>
                              </a:rPr>
                              <m:t>𝑃</m:t>
                            </m:r>
                            <m:r>
                              <a:rPr lang="en-US" sz="1600" i="1" baseline="-25000" dirty="0">
                                <a:solidFill>
                                  <a:schemeClr val="accent2"/>
                                </a:solidFill>
                                <a:latin typeface="Cambria Math" panose="02040503050406030204" pitchFamily="18" charset="0"/>
                              </a:rPr>
                              <m:t>2</m:t>
                            </m:r>
                            <m:r>
                              <a:rPr lang="en-US" sz="1600" i="1" dirty="0">
                                <a:solidFill>
                                  <a:schemeClr val="accent2"/>
                                </a:solidFill>
                                <a:latin typeface="Cambria Math" panose="02040503050406030204" pitchFamily="18" charset="0"/>
                              </a:rPr>
                              <m:t>, … </m:t>
                            </m:r>
                            <m:sSub>
                              <m:sSubPr>
                                <m:ctrlPr>
                                  <a:rPr lang="en-US" sz="1600" b="0" i="1" dirty="0" smtClean="0">
                                    <a:solidFill>
                                      <a:schemeClr val="accent2"/>
                                    </a:solidFill>
                                    <a:latin typeface="Cambria Math" panose="02040503050406030204" pitchFamily="18" charset="0"/>
                                  </a:rPr>
                                </m:ctrlPr>
                              </m:sSubPr>
                              <m:e>
                                <m:r>
                                  <a:rPr lang="en-US" sz="1600" i="1" dirty="0">
                                    <a:solidFill>
                                      <a:schemeClr val="accent2"/>
                                    </a:solidFill>
                                    <a:latin typeface="Cambria Math" panose="02040503050406030204" pitchFamily="18" charset="0"/>
                                  </a:rPr>
                                  <m:t>𝑃</m:t>
                                </m:r>
                              </m:e>
                              <m:sub>
                                <m:r>
                                  <a:rPr lang="en-US" sz="1600" b="0" i="1" dirty="0" smtClean="0">
                                    <a:solidFill>
                                      <a:schemeClr val="accent2"/>
                                    </a:solidFill>
                                    <a:latin typeface="Cambria Math" panose="02040503050406030204" pitchFamily="18" charset="0"/>
                                  </a:rPr>
                                  <m:t>𝑚</m:t>
                                </m:r>
                              </m:sub>
                            </m:sSub>
                          </m:e>
                        </m:d>
                      </m:oMath>
                    </m:oMathPara>
                  </a14:m>
                  <a:endParaRPr lang="en-US" sz="1600" dirty="0">
                    <a:solidFill>
                      <a:schemeClr val="accent1"/>
                    </a:solidFill>
                  </a:endParaRPr>
                </a:p>
              </p:txBody>
            </p:sp>
          </mc:Choice>
          <mc:Fallback xmlns="">
            <p:sp>
              <p:nvSpPr>
                <p:cNvPr id="20" name="TextBox 19">
                  <a:extLst>
                    <a:ext uri="{FF2B5EF4-FFF2-40B4-BE49-F238E27FC236}">
                      <a16:creationId xmlns:a16="http://schemas.microsoft.com/office/drawing/2014/main" id="{05F425B7-ADB9-7BF5-40E3-1A460C499ECD}"/>
                    </a:ext>
                  </a:extLst>
                </p:cNvPr>
                <p:cNvSpPr txBox="1">
                  <a:spLocks noRot="1" noChangeAspect="1" noMove="1" noResize="1" noEditPoints="1" noAdjustHandles="1" noChangeArrowheads="1" noChangeShapeType="1" noTextEdit="1"/>
                </p:cNvSpPr>
                <p:nvPr/>
              </p:nvSpPr>
              <p:spPr>
                <a:xfrm>
                  <a:off x="3914113" y="1980798"/>
                  <a:ext cx="2573176" cy="1077218"/>
                </a:xfrm>
                <a:prstGeom prst="rect">
                  <a:avLst/>
                </a:prstGeom>
                <a:blipFill>
                  <a:blip r:embed="rId9"/>
                  <a:stretch>
                    <a:fillRect b="-4651"/>
                  </a:stretch>
                </a:blipFill>
              </p:spPr>
              <p:txBody>
                <a:bodyPr/>
                <a:lstStyle/>
                <a:p>
                  <a:r>
                    <a:rPr lang="en-US">
                      <a:noFill/>
                    </a:rPr>
                    <a:t> </a:t>
                  </a:r>
                </a:p>
              </p:txBody>
            </p:sp>
          </mc:Fallback>
        </mc:AlternateContent>
      </p:grpSp>
      <p:sp>
        <p:nvSpPr>
          <p:cNvPr id="21" name="TextBox 20">
            <a:extLst>
              <a:ext uri="{FF2B5EF4-FFF2-40B4-BE49-F238E27FC236}">
                <a16:creationId xmlns:a16="http://schemas.microsoft.com/office/drawing/2014/main" id="{EB795A03-3C5D-847B-D5CB-50E146C385F0}"/>
              </a:ext>
            </a:extLst>
          </p:cNvPr>
          <p:cNvSpPr txBox="1"/>
          <p:nvPr/>
        </p:nvSpPr>
        <p:spPr>
          <a:xfrm>
            <a:off x="5735776" y="3011395"/>
            <a:ext cx="1876283" cy="338554"/>
          </a:xfrm>
          <a:prstGeom prst="rect">
            <a:avLst/>
          </a:prstGeom>
          <a:noFill/>
        </p:spPr>
        <p:txBody>
          <a:bodyPr wrap="none" rtlCol="0">
            <a:spAutoFit/>
          </a:bodyPr>
          <a:lstStyle/>
          <a:p>
            <a:r>
              <a:rPr lang="en-US" sz="1600" dirty="0"/>
              <a:t>Password Dictionary</a:t>
            </a:r>
          </a:p>
        </p:txBody>
      </p:sp>
      <p:grpSp>
        <p:nvGrpSpPr>
          <p:cNvPr id="37" name="Group 36">
            <a:extLst>
              <a:ext uri="{FF2B5EF4-FFF2-40B4-BE49-F238E27FC236}">
                <a16:creationId xmlns:a16="http://schemas.microsoft.com/office/drawing/2014/main" id="{BBE9E519-2B92-7DFF-9217-F917F3287B4F}"/>
              </a:ext>
            </a:extLst>
          </p:cNvPr>
          <p:cNvGrpSpPr/>
          <p:nvPr/>
        </p:nvGrpSpPr>
        <p:grpSpPr>
          <a:xfrm>
            <a:off x="4306555" y="3771520"/>
            <a:ext cx="3295957" cy="993383"/>
            <a:chOff x="4945294" y="3403689"/>
            <a:chExt cx="3295957" cy="993383"/>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33F29B4-31E7-EDBE-71E1-ED72C77EAB54}"/>
                    </a:ext>
                  </a:extLst>
                </p:cNvPr>
                <p:cNvSpPr txBox="1"/>
                <p:nvPr/>
              </p:nvSpPr>
              <p:spPr>
                <a:xfrm>
                  <a:off x="4982748" y="3477796"/>
                  <a:ext cx="3258503" cy="84516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𝐶</m:t>
                            </m:r>
                          </m:e>
                          <m:sub>
                            <m:r>
                              <a:rPr lang="en-US" sz="1600" b="0" i="1" dirty="0" smtClean="0">
                                <a:solidFill>
                                  <a:schemeClr val="tx1"/>
                                </a:solidFill>
                                <a:latin typeface="Cambria Math" panose="02040503050406030204" pitchFamily="18" charset="0"/>
                              </a:rPr>
                              <m:t>𝑏</m:t>
                            </m:r>
                          </m:sub>
                        </m:sSub>
                        <m:r>
                          <a:rPr lang="en-US" sz="1600" b="0" i="1" dirty="0" smtClean="0">
                            <a:solidFill>
                              <a:schemeClr val="tx1"/>
                            </a:solidFill>
                            <a:latin typeface="Cambria Math" panose="02040503050406030204" pitchFamily="18" charset="0"/>
                          </a:rPr>
                          <m:t>=</m:t>
                        </m:r>
                        <m:d>
                          <m:dPr>
                            <m:begChr m:val="{"/>
                            <m:endChr m:val="}"/>
                            <m:ctrlPr>
                              <a:rPr lang="en-US" sz="1600" i="1" dirty="0" smtClean="0">
                                <a:solidFill>
                                  <a:schemeClr val="tx1"/>
                                </a:solidFill>
                                <a:latin typeface="Cambria Math" panose="02040503050406030204" pitchFamily="18" charset="0"/>
                              </a:rPr>
                            </m:ctrlPr>
                          </m:dPr>
                          <m:e>
                            <m:r>
                              <a:rPr lang="en-US" sz="1600" i="1" dirty="0" smtClean="0">
                                <a:solidFill>
                                  <a:schemeClr val="tx1"/>
                                </a:solidFill>
                                <a:latin typeface="Cambria Math" panose="02040503050406030204" pitchFamily="18" charset="0"/>
                              </a:rPr>
                              <m:t>𝑈𝑠𝑒𝑟</m:t>
                            </m:r>
                            <m:r>
                              <a:rPr lang="en-US" sz="1600" i="1" baseline="-25000" dirty="0" err="1">
                                <a:latin typeface="Cambria Math" panose="02040503050406030204" pitchFamily="18" charset="0"/>
                              </a:rPr>
                              <m:t>𝑖</m:t>
                            </m:r>
                            <m:r>
                              <a:rPr lang="en-US" sz="1600" i="1" dirty="0" smtClean="0">
                                <a:solidFill>
                                  <a:schemeClr val="tx1"/>
                                </a:solidFill>
                                <a:latin typeface="Cambria Math" panose="02040503050406030204" pitchFamily="18" charset="0"/>
                              </a:rPr>
                              <m:t> </m:t>
                            </m:r>
                            <m:r>
                              <a:rPr lang="en-US" sz="1600" b="0" i="1" dirty="0" smtClean="0">
                                <a:solidFill>
                                  <a:schemeClr val="tx1"/>
                                </a:solidFill>
                                <a:latin typeface="Cambria Math" panose="02040503050406030204" pitchFamily="18" charset="0"/>
                              </a:rPr>
                              <m:t>| </m:t>
                            </m:r>
                            <m:r>
                              <a:rPr lang="en-US" sz="1600" i="1" dirty="0" smtClean="0">
                                <a:solidFill>
                                  <a:schemeClr val="accent1"/>
                                </a:solidFill>
                                <a:latin typeface="Cambria Math" panose="02040503050406030204" pitchFamily="18" charset="0"/>
                              </a:rPr>
                              <m:t>𝑃</m:t>
                            </m:r>
                            <m:r>
                              <a:rPr lang="en-US" sz="1600" i="1" baseline="-25000" dirty="0" err="1" smtClean="0">
                                <a:solidFill>
                                  <a:schemeClr val="accent1"/>
                                </a:solidFill>
                                <a:latin typeface="Cambria Math" panose="02040503050406030204" pitchFamily="18" charset="0"/>
                              </a:rPr>
                              <m:t>𝑤𝑒𝑏</m:t>
                            </m:r>
                            <m:r>
                              <a:rPr lang="en-US" sz="1600" i="1" baseline="-25000" dirty="0" smtClean="0">
                                <a:solidFill>
                                  <a:schemeClr val="accent1"/>
                                </a:solidFill>
                                <a:latin typeface="Cambria Math" panose="02040503050406030204" pitchFamily="18" charset="0"/>
                              </a:rPr>
                              <m:t>  </m:t>
                            </m:r>
                            <m:r>
                              <a:rPr lang="en-US" sz="1600" i="1" dirty="0" smtClean="0">
                                <a:solidFill>
                                  <a:schemeClr val="accent1"/>
                                </a:solidFill>
                                <a:latin typeface="Cambria Math" panose="02040503050406030204" pitchFamily="18" charset="0"/>
                                <a:ea typeface="Cambria Math" panose="02040503050406030204" pitchFamily="18" charset="0"/>
                              </a:rPr>
                              <m:t>𝜖</m:t>
                            </m:r>
                            <m:sSub>
                              <m:sSubPr>
                                <m:ctrlPr>
                                  <a:rPr lang="en-US" sz="1600" b="0" i="1" dirty="0" smtClean="0">
                                    <a:solidFill>
                                      <a:schemeClr val="accent2"/>
                                    </a:solidFill>
                                    <a:latin typeface="Cambria Math" panose="02040503050406030204" pitchFamily="18" charset="0"/>
                                    <a:ea typeface="Cambria Math" panose="02040503050406030204" pitchFamily="18" charset="0"/>
                                  </a:rPr>
                                </m:ctrlPr>
                              </m:sSubPr>
                              <m:e>
                                <m:r>
                                  <a:rPr lang="en-US" sz="1600" b="0" i="1" dirty="0" smtClean="0">
                                    <a:solidFill>
                                      <a:schemeClr val="accent2"/>
                                    </a:solidFill>
                                    <a:latin typeface="Cambria Math" panose="02040503050406030204" pitchFamily="18" charset="0"/>
                                    <a:ea typeface="Cambria Math" panose="02040503050406030204" pitchFamily="18" charset="0"/>
                                  </a:rPr>
                                  <m:t>𝐷</m:t>
                                </m:r>
                              </m:e>
                              <m:sub>
                                <m:r>
                                  <a:rPr lang="en-US" sz="1600" b="0" i="1" dirty="0" smtClean="0">
                                    <a:solidFill>
                                      <a:schemeClr val="accent2"/>
                                    </a:solidFill>
                                    <a:latin typeface="Cambria Math" panose="02040503050406030204" pitchFamily="18" charset="0"/>
                                    <a:ea typeface="Cambria Math" panose="02040503050406030204" pitchFamily="18" charset="0"/>
                                  </a:rPr>
                                  <m:t>𝑖</m:t>
                                </m:r>
                              </m:sub>
                            </m:sSub>
                          </m:e>
                        </m:d>
                      </m:oMath>
                    </m:oMathPara>
                  </a14:m>
                  <a:endParaRPr lang="en-US" sz="1600" dirty="0">
                    <a:solidFill>
                      <a:schemeClr val="accent2"/>
                    </a:solidFill>
                  </a:endParaRPr>
                </a:p>
                <a:p>
                  <a:pPr algn="ctr"/>
                  <a14:m>
                    <m:oMathPara xmlns:m="http://schemas.openxmlformats.org/officeDocument/2006/math">
                      <m:oMathParaPr>
                        <m:jc m:val="centerGroup"/>
                      </m:oMathParaPr>
                      <m:oMath xmlns:m="http://schemas.openxmlformats.org/officeDocument/2006/math">
                        <m:sSub>
                          <m:sSubPr>
                            <m:ctrlPr>
                              <a:rPr lang="en-US" sz="1600" b="0" i="1" dirty="0" smtClean="0">
                                <a:solidFill>
                                  <a:schemeClr val="tx1"/>
                                </a:solidFill>
                                <a:latin typeface="Cambria Math" panose="02040503050406030204" pitchFamily="18" charset="0"/>
                              </a:rPr>
                            </m:ctrlPr>
                          </m:sSubPr>
                          <m:e>
                            <m:r>
                              <a:rPr lang="en-US" sz="1600" i="1" dirty="0" smtClean="0">
                                <a:solidFill>
                                  <a:schemeClr val="tx1"/>
                                </a:solidFill>
                                <a:latin typeface="Cambria Math" panose="02040503050406030204" pitchFamily="18" charset="0"/>
                              </a:rPr>
                              <m:t>𝑅</m:t>
                            </m:r>
                          </m:e>
                          <m:sub>
                            <m:r>
                              <a:rPr lang="en-US" sz="1600" b="0" i="1" dirty="0" smtClean="0">
                                <a:solidFill>
                                  <a:schemeClr val="tx1"/>
                                </a:solidFill>
                                <a:latin typeface="Cambria Math" panose="02040503050406030204" pitchFamily="18" charset="0"/>
                              </a:rPr>
                              <m:t>𝑏</m:t>
                            </m:r>
                          </m:sub>
                        </m:sSub>
                        <m:r>
                          <a:rPr lang="en-US" sz="1600" i="1" dirty="0">
                            <a:solidFill>
                              <a:schemeClr val="tx1"/>
                            </a:solidFill>
                            <a:latin typeface="Cambria Math" panose="02040503050406030204" pitchFamily="18" charset="0"/>
                          </a:rPr>
                          <m:t>=</m:t>
                        </m:r>
                        <m:f>
                          <m:fPr>
                            <m:ctrlPr>
                              <a:rPr lang="en-US" sz="1600" b="0" i="1" dirty="0" smtClean="0">
                                <a:solidFill>
                                  <a:schemeClr val="tx1"/>
                                </a:solidFill>
                                <a:latin typeface="Cambria Math" panose="02040503050406030204" pitchFamily="18" charset="0"/>
                              </a:rPr>
                            </m:ctrlPr>
                          </m:fPr>
                          <m:num>
                            <m:d>
                              <m:dPr>
                                <m:begChr m:val="|"/>
                                <m:endChr m:val="|"/>
                                <m:ctrlPr>
                                  <a:rPr lang="en-US" sz="1600" b="0" i="1" dirty="0" smtClean="0">
                                    <a:solidFill>
                                      <a:schemeClr val="tx1"/>
                                    </a:solidFill>
                                    <a:latin typeface="Cambria Math" panose="02040503050406030204" pitchFamily="18" charset="0"/>
                                  </a:rPr>
                                </m:ctrlPr>
                              </m:dPr>
                              <m:e>
                                <m:sSub>
                                  <m:sSubPr>
                                    <m:ctrlPr>
                                      <a:rPr lang="en-US" sz="1600" b="0" i="1" dirty="0" smtClean="0">
                                        <a:solidFill>
                                          <a:schemeClr val="tx1"/>
                                        </a:solidFill>
                                        <a:latin typeface="Cambria Math" panose="02040503050406030204" pitchFamily="18" charset="0"/>
                                      </a:rPr>
                                    </m:ctrlPr>
                                  </m:sSubPr>
                                  <m:e>
                                    <m:r>
                                      <a:rPr lang="en-US" sz="1600" b="0" i="1" dirty="0" smtClean="0">
                                        <a:solidFill>
                                          <a:schemeClr val="tx1"/>
                                        </a:solidFill>
                                        <a:latin typeface="Cambria Math" panose="02040503050406030204" pitchFamily="18" charset="0"/>
                                      </a:rPr>
                                      <m:t>𝐶</m:t>
                                    </m:r>
                                  </m:e>
                                  <m:sub>
                                    <m:r>
                                      <a:rPr lang="en-US" sz="1600" b="0" i="1" dirty="0" smtClean="0">
                                        <a:solidFill>
                                          <a:schemeClr val="tx1"/>
                                        </a:solidFill>
                                        <a:latin typeface="Cambria Math" panose="02040503050406030204" pitchFamily="18" charset="0"/>
                                      </a:rPr>
                                      <m:t>𝑏</m:t>
                                    </m:r>
                                  </m:sub>
                                </m:sSub>
                              </m:e>
                            </m:d>
                          </m:num>
                          <m:den>
                            <m:r>
                              <a:rPr lang="en-US" sz="1600" b="0" i="1" dirty="0" smtClean="0">
                                <a:solidFill>
                                  <a:schemeClr val="tx1"/>
                                </a:solidFill>
                                <a:latin typeface="Cambria Math" panose="02040503050406030204" pitchFamily="18" charset="0"/>
                              </a:rPr>
                              <m:t>𝑛</m:t>
                            </m:r>
                          </m:den>
                        </m:f>
                      </m:oMath>
                    </m:oMathPara>
                  </a14:m>
                  <a:endParaRPr lang="en-US" sz="1600" dirty="0">
                    <a:solidFill>
                      <a:schemeClr val="tx1"/>
                    </a:solidFill>
                  </a:endParaRPr>
                </a:p>
              </p:txBody>
            </p:sp>
          </mc:Choice>
          <mc:Fallback xmlns="">
            <p:sp>
              <p:nvSpPr>
                <p:cNvPr id="22" name="TextBox 21">
                  <a:extLst>
                    <a:ext uri="{FF2B5EF4-FFF2-40B4-BE49-F238E27FC236}">
                      <a16:creationId xmlns:a16="http://schemas.microsoft.com/office/drawing/2014/main" id="{133F29B4-31E7-EDBE-71E1-ED72C77EAB54}"/>
                    </a:ext>
                  </a:extLst>
                </p:cNvPr>
                <p:cNvSpPr txBox="1">
                  <a:spLocks noRot="1" noChangeAspect="1" noMove="1" noResize="1" noEditPoints="1" noAdjustHandles="1" noChangeArrowheads="1" noChangeShapeType="1" noTextEdit="1"/>
                </p:cNvSpPr>
                <p:nvPr/>
              </p:nvSpPr>
              <p:spPr>
                <a:xfrm>
                  <a:off x="4982748" y="3477796"/>
                  <a:ext cx="3258503" cy="845168"/>
                </a:xfrm>
                <a:prstGeom prst="rect">
                  <a:avLst/>
                </a:prstGeom>
                <a:blipFill>
                  <a:blip r:embed="rId10"/>
                  <a:stretch>
                    <a:fillRect/>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799A86F4-64FA-6ED9-9C53-EB4A8463A8E0}"/>
                </a:ext>
              </a:extLst>
            </p:cNvPr>
            <p:cNvSpPr/>
            <p:nvPr/>
          </p:nvSpPr>
          <p:spPr>
            <a:xfrm>
              <a:off x="4945294" y="3403689"/>
              <a:ext cx="3282743" cy="993383"/>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7" name="Group 26">
            <a:extLst>
              <a:ext uri="{FF2B5EF4-FFF2-40B4-BE49-F238E27FC236}">
                <a16:creationId xmlns:a16="http://schemas.microsoft.com/office/drawing/2014/main" id="{442F2DF2-20FC-531C-C6A0-2E187027CB44}"/>
              </a:ext>
            </a:extLst>
          </p:cNvPr>
          <p:cNvGrpSpPr/>
          <p:nvPr/>
        </p:nvGrpSpPr>
        <p:grpSpPr>
          <a:xfrm>
            <a:off x="9328712" y="5433557"/>
            <a:ext cx="1299266" cy="1095591"/>
            <a:chOff x="4144341" y="1980798"/>
            <a:chExt cx="1299266" cy="1095591"/>
          </a:xfrm>
        </p:grpSpPr>
        <p:sp>
          <p:nvSpPr>
            <p:cNvPr id="28" name="Rectangle 27">
              <a:extLst>
                <a:ext uri="{FF2B5EF4-FFF2-40B4-BE49-F238E27FC236}">
                  <a16:creationId xmlns:a16="http://schemas.microsoft.com/office/drawing/2014/main" id="{C71D5B14-914B-23F5-46F3-07A35DB43E4A}"/>
                </a:ext>
              </a:extLst>
            </p:cNvPr>
            <p:cNvSpPr/>
            <p:nvPr/>
          </p:nvSpPr>
          <p:spPr>
            <a:xfrm>
              <a:off x="4186409" y="1980798"/>
              <a:ext cx="1188720" cy="109559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ABC6006-C644-D556-EB90-078A88DACBA6}"/>
                    </a:ext>
                  </a:extLst>
                </p:cNvPr>
                <p:cNvSpPr txBox="1"/>
                <p:nvPr/>
              </p:nvSpPr>
              <p:spPr>
                <a:xfrm>
                  <a:off x="4144341" y="1989984"/>
                  <a:ext cx="1299266" cy="1077218"/>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smtClean="0">
                            <a:solidFill>
                              <a:schemeClr val="tx1"/>
                            </a:solidFill>
                            <a:latin typeface="Cambria Math" panose="02040503050406030204" pitchFamily="18" charset="0"/>
                          </a:rPr>
                          <m:t>1</m:t>
                        </m:r>
                        <m:r>
                          <a:rPr lang="en-US" sz="1600" i="1" dirty="0" smtClean="0">
                            <a:solidFill>
                              <a:schemeClr val="tx1"/>
                            </a:solidFill>
                            <a:latin typeface="Cambria Math" panose="02040503050406030204" pitchFamily="18" charset="0"/>
                          </a:rPr>
                          <m:t>: </m:t>
                        </m:r>
                        <m:r>
                          <a:rPr lang="en-US" sz="1600" i="1" dirty="0" err="1" smtClean="0">
                            <a:solidFill>
                              <a:schemeClr val="accent1"/>
                            </a:solidFill>
                            <a:latin typeface="Cambria Math" panose="02040503050406030204" pitchFamily="18" charset="0"/>
                          </a:rPr>
                          <m:t>𝑃</m:t>
                        </m:r>
                        <m:r>
                          <a:rPr lang="en-US" sz="1600" i="1" dirty="0" err="1" smtClean="0">
                            <a:solidFill>
                              <a:schemeClr val="accent1"/>
                            </a:solidFill>
                            <a:latin typeface="Cambria Math" panose="02040503050406030204" pitchFamily="18" charset="0"/>
                          </a:rPr>
                          <m:t>’</m:t>
                        </m:r>
                        <m:r>
                          <a:rPr lang="en-US" sz="1600" i="1" baseline="-25000" dirty="0" err="1" smtClean="0">
                            <a:solidFill>
                              <a:schemeClr val="accent1"/>
                            </a:solidFill>
                            <a:latin typeface="Cambria Math" panose="02040503050406030204" pitchFamily="18" charset="0"/>
                          </a:rPr>
                          <m:t>𝑤𝑒𝑏</m:t>
                        </m:r>
                      </m:oMath>
                    </m:oMathPara>
                  </a14:m>
                  <a:endParaRPr lang="en-US" sz="1600" baseline="-25000" dirty="0">
                    <a:solidFill>
                      <a:schemeClr val="accent1"/>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smtClean="0">
                            <a:solidFill>
                              <a:schemeClr val="tx1"/>
                            </a:solidFill>
                            <a:latin typeface="Cambria Math" panose="02040503050406030204" pitchFamily="18" charset="0"/>
                          </a:rPr>
                          <m:t>2</m:t>
                        </m:r>
                        <m:r>
                          <a:rPr lang="en-US" sz="1600" i="1" dirty="0" smtClean="0">
                            <a:solidFill>
                              <a:schemeClr val="tx1"/>
                            </a:solidFill>
                            <a:latin typeface="Cambria Math" panose="02040503050406030204" pitchFamily="18" charset="0"/>
                          </a:rPr>
                          <m:t>: </m:t>
                        </m:r>
                        <m:r>
                          <a:rPr lang="en-US" sz="1600" i="1" dirty="0" err="1" smtClean="0">
                            <a:solidFill>
                              <a:schemeClr val="accent1"/>
                            </a:solidFill>
                            <a:latin typeface="Cambria Math" panose="02040503050406030204" pitchFamily="18" charset="0"/>
                          </a:rPr>
                          <m:t>𝑃</m:t>
                        </m:r>
                        <m:r>
                          <a:rPr lang="en-US" sz="1600" i="1" dirty="0" err="1" smtClean="0">
                            <a:solidFill>
                              <a:schemeClr val="accent1"/>
                            </a:solidFill>
                            <a:latin typeface="Cambria Math" panose="02040503050406030204" pitchFamily="18" charset="0"/>
                          </a:rPr>
                          <m:t>’</m:t>
                        </m:r>
                        <m:r>
                          <a:rPr lang="en-US" sz="1600" i="1" baseline="-25000" dirty="0" err="1" smtClean="0">
                            <a:solidFill>
                              <a:schemeClr val="accent1"/>
                            </a:solidFill>
                            <a:latin typeface="Cambria Math" panose="02040503050406030204" pitchFamily="18" charset="0"/>
                          </a:rPr>
                          <m:t>𝑤𝑒𝑏</m:t>
                        </m:r>
                      </m:oMath>
                    </m:oMathPara>
                  </a14:m>
                  <a:endParaRPr lang="en-US" sz="1600" dirty="0">
                    <a:solidFill>
                      <a:schemeClr val="accent1"/>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oMath>
                    </m:oMathPara>
                  </a14:m>
                  <a:endParaRPr lang="en-US" sz="1600" dirty="0">
                    <a:solidFill>
                      <a:schemeClr val="tx1"/>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err="1">
                            <a:latin typeface="Cambria Math" panose="02040503050406030204" pitchFamily="18" charset="0"/>
                          </a:rPr>
                          <m:t>𝑛</m:t>
                        </m:r>
                        <m:r>
                          <a:rPr lang="en-US" sz="1600" i="1" dirty="0" smtClean="0">
                            <a:solidFill>
                              <a:schemeClr val="tx1"/>
                            </a:solidFill>
                            <a:latin typeface="Cambria Math" panose="02040503050406030204" pitchFamily="18" charset="0"/>
                          </a:rPr>
                          <m:t>: </m:t>
                        </m:r>
                        <m:r>
                          <a:rPr lang="en-US" sz="1600" i="1" dirty="0" err="1" smtClean="0">
                            <a:solidFill>
                              <a:schemeClr val="accent1"/>
                            </a:solidFill>
                            <a:latin typeface="Cambria Math" panose="02040503050406030204" pitchFamily="18" charset="0"/>
                          </a:rPr>
                          <m:t>𝑃</m:t>
                        </m:r>
                        <m:r>
                          <a:rPr lang="en-US" sz="1600" i="1" dirty="0" err="1" smtClean="0">
                            <a:solidFill>
                              <a:schemeClr val="accent1"/>
                            </a:solidFill>
                            <a:latin typeface="Cambria Math" panose="02040503050406030204" pitchFamily="18" charset="0"/>
                          </a:rPr>
                          <m:t>’</m:t>
                        </m:r>
                        <m:r>
                          <a:rPr lang="en-US" sz="1600" i="1" baseline="-25000" dirty="0" err="1" smtClean="0">
                            <a:solidFill>
                              <a:schemeClr val="accent1"/>
                            </a:solidFill>
                            <a:latin typeface="Cambria Math" panose="02040503050406030204" pitchFamily="18" charset="0"/>
                          </a:rPr>
                          <m:t>𝑤𝑒𝑏</m:t>
                        </m:r>
                      </m:oMath>
                    </m:oMathPara>
                  </a14:m>
                  <a:endParaRPr lang="en-US" sz="1600" dirty="0">
                    <a:solidFill>
                      <a:schemeClr val="accent1"/>
                    </a:solidFill>
                  </a:endParaRPr>
                </a:p>
              </p:txBody>
            </p:sp>
          </mc:Choice>
          <mc:Fallback xmlns="">
            <p:sp>
              <p:nvSpPr>
                <p:cNvPr id="29" name="TextBox 28">
                  <a:extLst>
                    <a:ext uri="{FF2B5EF4-FFF2-40B4-BE49-F238E27FC236}">
                      <a16:creationId xmlns:a16="http://schemas.microsoft.com/office/drawing/2014/main" id="{5ABC6006-C644-D556-EB90-078A88DACBA6}"/>
                    </a:ext>
                  </a:extLst>
                </p:cNvPr>
                <p:cNvSpPr txBox="1">
                  <a:spLocks noRot="1" noChangeAspect="1" noMove="1" noResize="1" noEditPoints="1" noAdjustHandles="1" noChangeArrowheads="1" noChangeShapeType="1" noTextEdit="1"/>
                </p:cNvSpPr>
                <p:nvPr/>
              </p:nvSpPr>
              <p:spPr>
                <a:xfrm>
                  <a:off x="4144341" y="1989984"/>
                  <a:ext cx="1299266" cy="1077218"/>
                </a:xfrm>
                <a:prstGeom prst="rect">
                  <a:avLst/>
                </a:prstGeom>
                <a:blipFill>
                  <a:blip r:embed="rId11"/>
                  <a:stretch>
                    <a:fillRect b="-2326"/>
                  </a:stretch>
                </a:blipFill>
              </p:spPr>
              <p:txBody>
                <a:bodyPr/>
                <a:lstStyle/>
                <a:p>
                  <a:r>
                    <a:rPr lang="en-US">
                      <a:noFill/>
                    </a:rPr>
                    <a:t> </a:t>
                  </a:r>
                </a:p>
              </p:txBody>
            </p:sp>
          </mc:Fallback>
        </mc:AlternateContent>
      </p:grpSp>
      <p:grpSp>
        <p:nvGrpSpPr>
          <p:cNvPr id="30" name="Group 29">
            <a:extLst>
              <a:ext uri="{FF2B5EF4-FFF2-40B4-BE49-F238E27FC236}">
                <a16:creationId xmlns:a16="http://schemas.microsoft.com/office/drawing/2014/main" id="{FDA9997B-DAAE-083A-A76B-28E46760582B}"/>
              </a:ext>
            </a:extLst>
          </p:cNvPr>
          <p:cNvGrpSpPr/>
          <p:nvPr/>
        </p:nvGrpSpPr>
        <p:grpSpPr>
          <a:xfrm>
            <a:off x="8748477" y="1906662"/>
            <a:ext cx="2459736" cy="1095591"/>
            <a:chOff x="4076312" y="1980798"/>
            <a:chExt cx="2459736" cy="1095591"/>
          </a:xfrm>
        </p:grpSpPr>
        <p:sp>
          <p:nvSpPr>
            <p:cNvPr id="31" name="Rectangle 30">
              <a:extLst>
                <a:ext uri="{FF2B5EF4-FFF2-40B4-BE49-F238E27FC236}">
                  <a16:creationId xmlns:a16="http://schemas.microsoft.com/office/drawing/2014/main" id="{CE7C93DF-9D74-4F87-7329-2AED2132FE80}"/>
                </a:ext>
              </a:extLst>
            </p:cNvPr>
            <p:cNvSpPr/>
            <p:nvPr/>
          </p:nvSpPr>
          <p:spPr>
            <a:xfrm>
              <a:off x="4186409" y="1980798"/>
              <a:ext cx="2194560" cy="109559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25B8B72-1890-8C6F-02ED-4A20EC7A0028}"/>
                    </a:ext>
                  </a:extLst>
                </p:cNvPr>
                <p:cNvSpPr txBox="1"/>
                <p:nvPr/>
              </p:nvSpPr>
              <p:spPr>
                <a:xfrm>
                  <a:off x="4076312" y="1990373"/>
                  <a:ext cx="2459736" cy="107721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smtClean="0">
                            <a:solidFill>
                              <a:schemeClr val="tx1"/>
                            </a:solidFill>
                            <a:latin typeface="Cambria Math" panose="02040503050406030204" pitchFamily="18" charset="0"/>
                          </a:rPr>
                          <m:t>1</m:t>
                        </m:r>
                        <m:r>
                          <a:rPr lang="en-US" sz="160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 </m:t>
                        </m:r>
                        <m:r>
                          <a:rPr lang="en-US" sz="1600" b="0" i="1" dirty="0" smtClean="0">
                            <a:solidFill>
                              <a:schemeClr val="accent2"/>
                            </a:solidFill>
                            <a:latin typeface="Cambria Math" panose="02040503050406030204" pitchFamily="18" charset="0"/>
                          </a:rPr>
                          <m:t>{</m:t>
                        </m:r>
                        <m:r>
                          <a:rPr lang="en-US" sz="1600" i="1" dirty="0" smtClean="0">
                            <a:solidFill>
                              <a:schemeClr val="accent2"/>
                            </a:solidFill>
                            <a:latin typeface="Cambria Math" panose="02040503050406030204" pitchFamily="18" charset="0"/>
                          </a:rPr>
                          <m:t>𝑃</m:t>
                        </m:r>
                        <m:sSub>
                          <m:sSubPr>
                            <m:ctrlPr>
                              <a:rPr lang="en-US" sz="1600" b="0" i="1" dirty="0" smtClean="0">
                                <a:solidFill>
                                  <a:schemeClr val="accent2"/>
                                </a:solidFill>
                                <a:latin typeface="Cambria Math" panose="02040503050406030204" pitchFamily="18" charset="0"/>
                              </a:rPr>
                            </m:ctrlPr>
                          </m:sSubPr>
                          <m:e>
                            <m:r>
                              <a:rPr lang="en-US" sz="1600" i="1" dirty="0" smtClean="0">
                                <a:solidFill>
                                  <a:schemeClr val="accent2"/>
                                </a:solidFill>
                                <a:latin typeface="Cambria Math" panose="02040503050406030204" pitchFamily="18" charset="0"/>
                              </a:rPr>
                              <m:t>’</m:t>
                            </m:r>
                          </m:e>
                          <m:sub>
                            <m:r>
                              <a:rPr lang="en-US" sz="1600" i="1" dirty="0" smtClean="0">
                                <a:solidFill>
                                  <a:schemeClr val="accent2"/>
                                </a:solidFill>
                                <a:latin typeface="Cambria Math" panose="02040503050406030204" pitchFamily="18" charset="0"/>
                              </a:rPr>
                              <m:t>1</m:t>
                            </m:r>
                          </m:sub>
                        </m:sSub>
                        <m:r>
                          <a:rPr lang="en-US" sz="1600" i="1" dirty="0" smtClean="0">
                            <a:solidFill>
                              <a:schemeClr val="accent2"/>
                            </a:solidFill>
                            <a:latin typeface="Cambria Math" panose="02040503050406030204" pitchFamily="18" charset="0"/>
                          </a:rPr>
                          <m:t>, </m:t>
                        </m:r>
                        <m:r>
                          <a:rPr lang="en-US" sz="1600" i="1" dirty="0" smtClean="0">
                            <a:solidFill>
                              <a:schemeClr val="accent2"/>
                            </a:solidFill>
                            <a:latin typeface="Cambria Math" panose="02040503050406030204" pitchFamily="18" charset="0"/>
                          </a:rPr>
                          <m:t>𝑃</m:t>
                        </m:r>
                        <m:sSub>
                          <m:sSubPr>
                            <m:ctrlPr>
                              <a:rPr lang="en-US" sz="1600" b="0" i="1" dirty="0" smtClean="0">
                                <a:solidFill>
                                  <a:schemeClr val="accent2"/>
                                </a:solidFill>
                                <a:latin typeface="Cambria Math" panose="02040503050406030204" pitchFamily="18" charset="0"/>
                              </a:rPr>
                            </m:ctrlPr>
                          </m:sSubPr>
                          <m:e>
                            <m:r>
                              <a:rPr lang="en-US" sz="1600" i="1" dirty="0" smtClean="0">
                                <a:solidFill>
                                  <a:schemeClr val="accent2"/>
                                </a:solidFill>
                                <a:latin typeface="Cambria Math" panose="02040503050406030204" pitchFamily="18" charset="0"/>
                              </a:rPr>
                              <m:t>’</m:t>
                            </m:r>
                          </m:e>
                          <m:sub>
                            <m:r>
                              <a:rPr lang="en-US" sz="1600" i="1" dirty="0" smtClean="0">
                                <a:solidFill>
                                  <a:schemeClr val="accent2"/>
                                </a:solidFill>
                                <a:latin typeface="Cambria Math" panose="02040503050406030204" pitchFamily="18" charset="0"/>
                              </a:rPr>
                              <m:t>2</m:t>
                            </m:r>
                          </m:sub>
                        </m:sSub>
                        <m:r>
                          <a:rPr lang="en-US" sz="1600" i="1" dirty="0" smtClean="0">
                            <a:solidFill>
                              <a:schemeClr val="accent2"/>
                            </a:solidFill>
                            <a:latin typeface="Cambria Math" panose="02040503050406030204" pitchFamily="18" charset="0"/>
                          </a:rPr>
                          <m:t>, … </m:t>
                        </m:r>
                        <m:r>
                          <a:rPr lang="en-US" sz="1600" i="1" dirty="0" err="1" smtClean="0">
                            <a:solidFill>
                              <a:schemeClr val="accent2"/>
                            </a:solidFill>
                            <a:latin typeface="Cambria Math" panose="02040503050406030204" pitchFamily="18" charset="0"/>
                          </a:rPr>
                          <m:t>𝑃</m:t>
                        </m:r>
                        <m:r>
                          <a:rPr lang="en-US" sz="1600" i="1" dirty="0" err="1" smtClean="0">
                            <a:solidFill>
                              <a:schemeClr val="accent2"/>
                            </a:solidFill>
                            <a:latin typeface="Cambria Math" panose="02040503050406030204" pitchFamily="18" charset="0"/>
                          </a:rPr>
                          <m:t>’</m:t>
                        </m:r>
                        <m:r>
                          <a:rPr lang="en-US" sz="1600" i="1" baseline="-25000" dirty="0" err="1" smtClean="0">
                            <a:solidFill>
                              <a:schemeClr val="accent2"/>
                            </a:solidFill>
                            <a:latin typeface="Cambria Math" panose="02040503050406030204" pitchFamily="18" charset="0"/>
                          </a:rPr>
                          <m:t>𝑚</m:t>
                        </m:r>
                        <m:r>
                          <a:rPr lang="en-US" sz="1600" b="0" i="1" dirty="0" smtClean="0">
                            <a:solidFill>
                              <a:schemeClr val="accent2"/>
                            </a:solidFill>
                            <a:latin typeface="Cambria Math" panose="02040503050406030204" pitchFamily="18" charset="0"/>
                          </a:rPr>
                          <m:t>}</m:t>
                        </m:r>
                      </m:oMath>
                    </m:oMathPara>
                  </a14:m>
                  <a:endParaRPr lang="en-US" sz="1600" dirty="0">
                    <a:solidFill>
                      <a:schemeClr val="accent2"/>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smtClean="0">
                            <a:solidFill>
                              <a:schemeClr val="tx1"/>
                            </a:solidFill>
                            <a:latin typeface="Cambria Math" panose="02040503050406030204" pitchFamily="18" charset="0"/>
                          </a:rPr>
                          <m:t>2</m:t>
                        </m:r>
                        <m:r>
                          <a:rPr lang="en-US" sz="1600" i="1" dirty="0" smtClean="0">
                            <a:solidFill>
                              <a:schemeClr val="tx1"/>
                            </a:solidFill>
                            <a:latin typeface="Cambria Math" panose="02040503050406030204" pitchFamily="18" charset="0"/>
                          </a:rPr>
                          <m:t>:</m:t>
                        </m:r>
                        <m:d>
                          <m:dPr>
                            <m:begChr m:val="{"/>
                            <m:endChr m:val="}"/>
                            <m:ctrlPr>
                              <a:rPr lang="en-US" sz="1600" i="1" dirty="0">
                                <a:solidFill>
                                  <a:schemeClr val="accent2"/>
                                </a:solidFill>
                                <a:latin typeface="Cambria Math" panose="02040503050406030204" pitchFamily="18" charset="0"/>
                              </a:rPr>
                            </m:ctrlPr>
                          </m:dPr>
                          <m:e>
                            <m:r>
                              <a:rPr lang="en-US" sz="1600" i="1" dirty="0">
                                <a:solidFill>
                                  <a:schemeClr val="accent2"/>
                                </a:solidFill>
                                <a:latin typeface="Cambria Math" panose="02040503050406030204" pitchFamily="18" charset="0"/>
                              </a:rPr>
                              <m:t>𝑃</m:t>
                            </m:r>
                            <m:sSub>
                              <m:sSubPr>
                                <m:ctrlPr>
                                  <a:rPr lang="en-US" sz="1600" b="0" i="1" dirty="0" smtClean="0">
                                    <a:solidFill>
                                      <a:schemeClr val="accent2"/>
                                    </a:solidFill>
                                    <a:latin typeface="Cambria Math" panose="02040503050406030204" pitchFamily="18" charset="0"/>
                                  </a:rPr>
                                </m:ctrlPr>
                              </m:sSubPr>
                              <m:e>
                                <m:r>
                                  <a:rPr lang="en-US" sz="1600" i="1" dirty="0">
                                    <a:solidFill>
                                      <a:schemeClr val="accent2"/>
                                    </a:solidFill>
                                    <a:latin typeface="Cambria Math" panose="02040503050406030204" pitchFamily="18" charset="0"/>
                                  </a:rPr>
                                  <m:t>’</m:t>
                                </m:r>
                              </m:e>
                              <m:sub>
                                <m:r>
                                  <a:rPr lang="en-US" sz="1600" i="1" dirty="0">
                                    <a:solidFill>
                                      <a:schemeClr val="accent2"/>
                                    </a:solidFill>
                                    <a:latin typeface="Cambria Math" panose="02040503050406030204" pitchFamily="18" charset="0"/>
                                  </a:rPr>
                                  <m:t>1</m:t>
                                </m:r>
                              </m:sub>
                            </m:sSub>
                            <m:r>
                              <a:rPr lang="en-US" sz="1600" i="1" dirty="0">
                                <a:solidFill>
                                  <a:schemeClr val="accent2"/>
                                </a:solidFill>
                                <a:latin typeface="Cambria Math" panose="02040503050406030204" pitchFamily="18" charset="0"/>
                              </a:rPr>
                              <m:t>, </m:t>
                            </m:r>
                            <m:r>
                              <a:rPr lang="en-US" sz="1600" i="1" dirty="0">
                                <a:solidFill>
                                  <a:schemeClr val="accent2"/>
                                </a:solidFill>
                                <a:latin typeface="Cambria Math" panose="02040503050406030204" pitchFamily="18" charset="0"/>
                              </a:rPr>
                              <m:t>𝑃</m:t>
                            </m:r>
                            <m:sSub>
                              <m:sSubPr>
                                <m:ctrlPr>
                                  <a:rPr lang="en-US" sz="1600" b="0" i="1" dirty="0" smtClean="0">
                                    <a:solidFill>
                                      <a:schemeClr val="accent2"/>
                                    </a:solidFill>
                                    <a:latin typeface="Cambria Math" panose="02040503050406030204" pitchFamily="18" charset="0"/>
                                  </a:rPr>
                                </m:ctrlPr>
                              </m:sSubPr>
                              <m:e>
                                <m:r>
                                  <a:rPr lang="en-US" sz="1600" i="1" dirty="0">
                                    <a:solidFill>
                                      <a:schemeClr val="accent2"/>
                                    </a:solidFill>
                                    <a:latin typeface="Cambria Math" panose="02040503050406030204" pitchFamily="18" charset="0"/>
                                  </a:rPr>
                                  <m:t>’</m:t>
                                </m:r>
                              </m:e>
                              <m:sub>
                                <m:r>
                                  <a:rPr lang="en-US" sz="1600" i="1" dirty="0">
                                    <a:solidFill>
                                      <a:schemeClr val="accent2"/>
                                    </a:solidFill>
                                    <a:latin typeface="Cambria Math" panose="02040503050406030204" pitchFamily="18" charset="0"/>
                                  </a:rPr>
                                  <m:t>2</m:t>
                                </m:r>
                              </m:sub>
                            </m:sSub>
                            <m:r>
                              <a:rPr lang="en-US" sz="1600" i="1" dirty="0">
                                <a:solidFill>
                                  <a:schemeClr val="accent2"/>
                                </a:solidFill>
                                <a:latin typeface="Cambria Math" panose="02040503050406030204" pitchFamily="18" charset="0"/>
                              </a:rPr>
                              <m:t>, … </m:t>
                            </m:r>
                            <m:r>
                              <a:rPr lang="en-US" sz="1600" i="1" dirty="0" err="1">
                                <a:solidFill>
                                  <a:schemeClr val="accent2"/>
                                </a:solidFill>
                                <a:latin typeface="Cambria Math" panose="02040503050406030204" pitchFamily="18" charset="0"/>
                              </a:rPr>
                              <m:t>𝑃</m:t>
                            </m:r>
                            <m:r>
                              <a:rPr lang="en-US" sz="1600" i="1" dirty="0" err="1">
                                <a:solidFill>
                                  <a:schemeClr val="accent2"/>
                                </a:solidFill>
                                <a:latin typeface="Cambria Math" panose="02040503050406030204" pitchFamily="18" charset="0"/>
                              </a:rPr>
                              <m:t>’</m:t>
                            </m:r>
                            <m:r>
                              <a:rPr lang="en-US" sz="1600" i="1" baseline="-25000" dirty="0" err="1">
                                <a:solidFill>
                                  <a:schemeClr val="accent2"/>
                                </a:solidFill>
                                <a:latin typeface="Cambria Math" panose="02040503050406030204" pitchFamily="18" charset="0"/>
                              </a:rPr>
                              <m:t>𝑚</m:t>
                            </m:r>
                          </m:e>
                        </m:d>
                      </m:oMath>
                    </m:oMathPara>
                  </a14:m>
                  <a:endParaRPr lang="en-US" sz="1600" i="1" dirty="0">
                    <a:solidFill>
                      <a:schemeClr val="accent2"/>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m:t>
                        </m:r>
                      </m:oMath>
                    </m:oMathPara>
                  </a14:m>
                  <a:endParaRPr lang="en-US" sz="1600" dirty="0">
                    <a:solidFill>
                      <a:schemeClr val="tx1"/>
                    </a:solidFill>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𝑈𝑠𝑒𝑟</m:t>
                        </m:r>
                        <m:r>
                          <a:rPr lang="en-US" sz="1600" i="1" baseline="-25000" dirty="0" err="1">
                            <a:latin typeface="Cambria Math" panose="02040503050406030204" pitchFamily="18" charset="0"/>
                          </a:rPr>
                          <m:t>𝑛</m:t>
                        </m:r>
                        <m:r>
                          <a:rPr lang="en-US" sz="1600" i="1" dirty="0" smtClean="0">
                            <a:solidFill>
                              <a:schemeClr val="tx1"/>
                            </a:solidFill>
                            <a:latin typeface="Cambria Math" panose="02040503050406030204" pitchFamily="18" charset="0"/>
                          </a:rPr>
                          <m:t>:</m:t>
                        </m:r>
                        <m:r>
                          <a:rPr lang="en-US" sz="1600" i="1" dirty="0">
                            <a:solidFill>
                              <a:schemeClr val="accent2"/>
                            </a:solidFill>
                            <a:latin typeface="Cambria Math" panose="02040503050406030204" pitchFamily="18" charset="0"/>
                          </a:rPr>
                          <m:t>{</m:t>
                        </m:r>
                        <m:r>
                          <a:rPr lang="en-US" sz="1600" i="1" dirty="0">
                            <a:solidFill>
                              <a:schemeClr val="accent2"/>
                            </a:solidFill>
                            <a:latin typeface="Cambria Math" panose="02040503050406030204" pitchFamily="18" charset="0"/>
                          </a:rPr>
                          <m:t>𝑃</m:t>
                        </m:r>
                        <m:sSub>
                          <m:sSubPr>
                            <m:ctrlPr>
                              <a:rPr lang="en-US" sz="1600" b="0" i="1" dirty="0" smtClean="0">
                                <a:solidFill>
                                  <a:schemeClr val="accent2"/>
                                </a:solidFill>
                                <a:latin typeface="Cambria Math" panose="02040503050406030204" pitchFamily="18" charset="0"/>
                              </a:rPr>
                            </m:ctrlPr>
                          </m:sSubPr>
                          <m:e>
                            <m:r>
                              <a:rPr lang="en-US" sz="1600" i="1" dirty="0">
                                <a:solidFill>
                                  <a:schemeClr val="accent2"/>
                                </a:solidFill>
                                <a:latin typeface="Cambria Math" panose="02040503050406030204" pitchFamily="18" charset="0"/>
                              </a:rPr>
                              <m:t>’</m:t>
                            </m:r>
                          </m:e>
                          <m:sub>
                            <m:r>
                              <a:rPr lang="en-US" sz="1600" b="0" i="1" dirty="0" smtClean="0">
                                <a:solidFill>
                                  <a:schemeClr val="accent2"/>
                                </a:solidFill>
                                <a:latin typeface="Cambria Math" panose="02040503050406030204" pitchFamily="18" charset="0"/>
                              </a:rPr>
                              <m:t>1</m:t>
                            </m:r>
                          </m:sub>
                        </m:sSub>
                        <m:r>
                          <a:rPr lang="en-US" sz="1600" i="1" dirty="0">
                            <a:solidFill>
                              <a:schemeClr val="accent2"/>
                            </a:solidFill>
                            <a:latin typeface="Cambria Math" panose="02040503050406030204" pitchFamily="18" charset="0"/>
                          </a:rPr>
                          <m:t>, </m:t>
                        </m:r>
                        <m:r>
                          <a:rPr lang="en-US" sz="1600" i="1" dirty="0">
                            <a:solidFill>
                              <a:schemeClr val="accent2"/>
                            </a:solidFill>
                            <a:latin typeface="Cambria Math" panose="02040503050406030204" pitchFamily="18" charset="0"/>
                          </a:rPr>
                          <m:t>𝑃</m:t>
                        </m:r>
                        <m:sSub>
                          <m:sSubPr>
                            <m:ctrlPr>
                              <a:rPr lang="en-US" sz="1600" b="0" i="1" dirty="0" smtClean="0">
                                <a:solidFill>
                                  <a:schemeClr val="accent2"/>
                                </a:solidFill>
                                <a:latin typeface="Cambria Math" panose="02040503050406030204" pitchFamily="18" charset="0"/>
                              </a:rPr>
                            </m:ctrlPr>
                          </m:sSubPr>
                          <m:e>
                            <m:r>
                              <a:rPr lang="en-US" sz="1600" i="1" dirty="0">
                                <a:solidFill>
                                  <a:schemeClr val="accent2"/>
                                </a:solidFill>
                                <a:latin typeface="Cambria Math" panose="02040503050406030204" pitchFamily="18" charset="0"/>
                              </a:rPr>
                              <m:t>’</m:t>
                            </m:r>
                          </m:e>
                          <m:sub>
                            <m:r>
                              <a:rPr lang="en-US" sz="1600" i="1" dirty="0">
                                <a:solidFill>
                                  <a:schemeClr val="accent2"/>
                                </a:solidFill>
                                <a:latin typeface="Cambria Math" panose="02040503050406030204" pitchFamily="18" charset="0"/>
                              </a:rPr>
                              <m:t>2</m:t>
                            </m:r>
                          </m:sub>
                        </m:sSub>
                        <m:r>
                          <a:rPr lang="en-US" sz="1600" i="1" dirty="0">
                            <a:solidFill>
                              <a:schemeClr val="accent2"/>
                            </a:solidFill>
                            <a:latin typeface="Cambria Math" panose="02040503050406030204" pitchFamily="18" charset="0"/>
                          </a:rPr>
                          <m:t>, … </m:t>
                        </m:r>
                        <m:r>
                          <a:rPr lang="en-US" sz="1600" i="1" dirty="0" err="1">
                            <a:solidFill>
                              <a:schemeClr val="accent2"/>
                            </a:solidFill>
                            <a:latin typeface="Cambria Math" panose="02040503050406030204" pitchFamily="18" charset="0"/>
                          </a:rPr>
                          <m:t>𝑃</m:t>
                        </m:r>
                        <m:r>
                          <a:rPr lang="en-US" sz="1600" i="1" dirty="0" err="1">
                            <a:solidFill>
                              <a:schemeClr val="accent2"/>
                            </a:solidFill>
                            <a:latin typeface="Cambria Math" panose="02040503050406030204" pitchFamily="18" charset="0"/>
                          </a:rPr>
                          <m:t>’</m:t>
                        </m:r>
                        <m:r>
                          <a:rPr lang="en-US" sz="1600" i="1" baseline="-25000" dirty="0" err="1">
                            <a:solidFill>
                              <a:schemeClr val="accent2"/>
                            </a:solidFill>
                            <a:latin typeface="Cambria Math" panose="02040503050406030204" pitchFamily="18" charset="0"/>
                          </a:rPr>
                          <m:t>𝑚</m:t>
                        </m:r>
                        <m:r>
                          <a:rPr lang="en-US" sz="1600" i="1" dirty="0">
                            <a:solidFill>
                              <a:schemeClr val="accent2"/>
                            </a:solidFill>
                            <a:latin typeface="Cambria Math" panose="02040503050406030204" pitchFamily="18" charset="0"/>
                          </a:rPr>
                          <m:t>}</m:t>
                        </m:r>
                      </m:oMath>
                    </m:oMathPara>
                  </a14:m>
                  <a:endParaRPr lang="en-US" sz="1600" dirty="0">
                    <a:solidFill>
                      <a:schemeClr val="accent1"/>
                    </a:solidFill>
                  </a:endParaRPr>
                </a:p>
              </p:txBody>
            </p:sp>
          </mc:Choice>
          <mc:Fallback xmlns="">
            <p:sp>
              <p:nvSpPr>
                <p:cNvPr id="32" name="TextBox 31">
                  <a:extLst>
                    <a:ext uri="{FF2B5EF4-FFF2-40B4-BE49-F238E27FC236}">
                      <a16:creationId xmlns:a16="http://schemas.microsoft.com/office/drawing/2014/main" id="{E25B8B72-1890-8C6F-02ED-4A20EC7A0028}"/>
                    </a:ext>
                  </a:extLst>
                </p:cNvPr>
                <p:cNvSpPr txBox="1">
                  <a:spLocks noRot="1" noChangeAspect="1" noMove="1" noResize="1" noEditPoints="1" noAdjustHandles="1" noChangeArrowheads="1" noChangeShapeType="1" noTextEdit="1"/>
                </p:cNvSpPr>
                <p:nvPr/>
              </p:nvSpPr>
              <p:spPr>
                <a:xfrm>
                  <a:off x="4076312" y="1990373"/>
                  <a:ext cx="2459736" cy="1077218"/>
                </a:xfrm>
                <a:prstGeom prst="rect">
                  <a:avLst/>
                </a:prstGeom>
                <a:blipFill>
                  <a:blip r:embed="rId12"/>
                  <a:stretch>
                    <a:fillRect b="-4651"/>
                  </a:stretch>
                </a:blipFill>
              </p:spPr>
              <p:txBody>
                <a:bodyPr/>
                <a:lstStyle/>
                <a:p>
                  <a:r>
                    <a:rPr lang="en-US">
                      <a:noFill/>
                    </a:rPr>
                    <a:t> </a:t>
                  </a:r>
                </a:p>
              </p:txBody>
            </p:sp>
          </mc:Fallback>
        </mc:AlternateContent>
      </p:grpSp>
      <p:sp>
        <p:nvSpPr>
          <p:cNvPr id="38" name="TextBox 37">
            <a:extLst>
              <a:ext uri="{FF2B5EF4-FFF2-40B4-BE49-F238E27FC236}">
                <a16:creationId xmlns:a16="http://schemas.microsoft.com/office/drawing/2014/main" id="{EB4F6723-8FB3-8C35-045B-A6FCD881A005}"/>
              </a:ext>
            </a:extLst>
          </p:cNvPr>
          <p:cNvSpPr txBox="1"/>
          <p:nvPr/>
        </p:nvSpPr>
        <p:spPr>
          <a:xfrm>
            <a:off x="4829980" y="4771767"/>
            <a:ext cx="2046714" cy="338554"/>
          </a:xfrm>
          <a:prstGeom prst="rect">
            <a:avLst/>
          </a:prstGeom>
          <a:noFill/>
        </p:spPr>
        <p:txBody>
          <a:bodyPr wrap="none" rtlCol="0">
            <a:spAutoFit/>
          </a:bodyPr>
          <a:lstStyle/>
          <a:p>
            <a:r>
              <a:rPr lang="en-US" sz="1600" dirty="0">
                <a:solidFill>
                  <a:srgbClr val="FF0000"/>
                </a:solidFill>
              </a:rPr>
              <a:t>Cracking Rate w/o LSH</a:t>
            </a:r>
          </a:p>
        </p:txBody>
      </p:sp>
      <p:sp>
        <p:nvSpPr>
          <p:cNvPr id="39" name="TextBox 38">
            <a:extLst>
              <a:ext uri="{FF2B5EF4-FFF2-40B4-BE49-F238E27FC236}">
                <a16:creationId xmlns:a16="http://schemas.microsoft.com/office/drawing/2014/main" id="{946E12EA-96AB-345F-A161-98E68EFA3F8E}"/>
              </a:ext>
            </a:extLst>
          </p:cNvPr>
          <p:cNvSpPr txBox="1"/>
          <p:nvPr/>
        </p:nvSpPr>
        <p:spPr>
          <a:xfrm>
            <a:off x="9007727" y="4828540"/>
            <a:ext cx="1941237" cy="338554"/>
          </a:xfrm>
          <a:prstGeom prst="rect">
            <a:avLst/>
          </a:prstGeom>
          <a:noFill/>
        </p:spPr>
        <p:txBody>
          <a:bodyPr wrap="none" rtlCol="0">
            <a:spAutoFit/>
          </a:bodyPr>
          <a:lstStyle/>
          <a:p>
            <a:r>
              <a:rPr lang="en-US" sz="1600" dirty="0">
                <a:solidFill>
                  <a:srgbClr val="FF0000"/>
                </a:solidFill>
              </a:rPr>
              <a:t>Cracking Rate w/ LSH</a:t>
            </a:r>
          </a:p>
        </p:txBody>
      </p:sp>
      <p:cxnSp>
        <p:nvCxnSpPr>
          <p:cNvPr id="42" name="Straight Arrow Connector 41">
            <a:extLst>
              <a:ext uri="{FF2B5EF4-FFF2-40B4-BE49-F238E27FC236}">
                <a16:creationId xmlns:a16="http://schemas.microsoft.com/office/drawing/2014/main" id="{CC04D25F-2F6E-5475-7A79-AE69610B3E08}"/>
              </a:ext>
            </a:extLst>
          </p:cNvPr>
          <p:cNvCxnSpPr>
            <a:cxnSpLocks/>
          </p:cNvCxnSpPr>
          <p:nvPr/>
        </p:nvCxnSpPr>
        <p:spPr>
          <a:xfrm>
            <a:off x="1302124" y="4203574"/>
            <a:ext cx="452717"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331B504-4F57-0135-A4C5-8B8AAA1ADA3C}"/>
              </a:ext>
            </a:extLst>
          </p:cNvPr>
          <p:cNvCxnSpPr>
            <a:cxnSpLocks/>
          </p:cNvCxnSpPr>
          <p:nvPr/>
        </p:nvCxnSpPr>
        <p:spPr>
          <a:xfrm flipV="1">
            <a:off x="2410546" y="2727081"/>
            <a:ext cx="675554" cy="859417"/>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7669D8E-5717-69B5-36B9-22998668DA28}"/>
              </a:ext>
            </a:extLst>
          </p:cNvPr>
          <p:cNvCxnSpPr>
            <a:cxnSpLocks/>
          </p:cNvCxnSpPr>
          <p:nvPr/>
        </p:nvCxnSpPr>
        <p:spPr>
          <a:xfrm>
            <a:off x="2410546" y="5030419"/>
            <a:ext cx="675554" cy="812332"/>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38EFF48-3A7E-AE13-826C-43900D030940}"/>
              </a:ext>
            </a:extLst>
          </p:cNvPr>
          <p:cNvSpPr txBox="1"/>
          <p:nvPr/>
        </p:nvSpPr>
        <p:spPr>
          <a:xfrm>
            <a:off x="4378287" y="1909642"/>
            <a:ext cx="1033937" cy="584775"/>
          </a:xfrm>
          <a:prstGeom prst="rect">
            <a:avLst/>
          </a:prstGeom>
          <a:noFill/>
        </p:spPr>
        <p:txBody>
          <a:bodyPr wrap="none" rtlCol="0">
            <a:spAutoFit/>
          </a:bodyPr>
          <a:lstStyle/>
          <a:p>
            <a:r>
              <a:rPr lang="en-US" sz="1600" dirty="0"/>
              <a:t>pass2path</a:t>
            </a:r>
          </a:p>
          <a:p>
            <a:r>
              <a:rPr lang="en-US" sz="1600" dirty="0"/>
              <a:t>(S&amp;P’19)</a:t>
            </a:r>
          </a:p>
        </p:txBody>
      </p:sp>
      <p:cxnSp>
        <p:nvCxnSpPr>
          <p:cNvPr id="52" name="Straight Arrow Connector 51">
            <a:extLst>
              <a:ext uri="{FF2B5EF4-FFF2-40B4-BE49-F238E27FC236}">
                <a16:creationId xmlns:a16="http://schemas.microsoft.com/office/drawing/2014/main" id="{CEDFDB8C-C56B-1C2C-E7B2-FED9D23FE5C5}"/>
              </a:ext>
            </a:extLst>
          </p:cNvPr>
          <p:cNvCxnSpPr>
            <a:cxnSpLocks/>
          </p:cNvCxnSpPr>
          <p:nvPr/>
        </p:nvCxnSpPr>
        <p:spPr>
          <a:xfrm>
            <a:off x="4477871" y="2467931"/>
            <a:ext cx="884776"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8D0109B-92CE-AF17-7D3F-3E92FE6580F1}"/>
              </a:ext>
            </a:extLst>
          </p:cNvPr>
          <p:cNvCxnSpPr>
            <a:cxnSpLocks/>
          </p:cNvCxnSpPr>
          <p:nvPr/>
        </p:nvCxnSpPr>
        <p:spPr>
          <a:xfrm>
            <a:off x="8054076" y="2451176"/>
            <a:ext cx="726858"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52D8FBA-198D-F498-8D61-9702FDD12CC7}"/>
              </a:ext>
            </a:extLst>
          </p:cNvPr>
          <p:cNvSpPr txBox="1"/>
          <p:nvPr/>
        </p:nvSpPr>
        <p:spPr>
          <a:xfrm>
            <a:off x="8132972" y="2112622"/>
            <a:ext cx="494046" cy="338554"/>
          </a:xfrm>
          <a:prstGeom prst="rect">
            <a:avLst/>
          </a:prstGeom>
          <a:noFill/>
        </p:spPr>
        <p:txBody>
          <a:bodyPr wrap="none" rtlCol="0">
            <a:spAutoFit/>
          </a:bodyPr>
          <a:lstStyle/>
          <a:p>
            <a:r>
              <a:rPr lang="en-US" sz="1600" dirty="0"/>
              <a:t>LSH</a:t>
            </a:r>
          </a:p>
        </p:txBody>
      </p:sp>
      <p:cxnSp>
        <p:nvCxnSpPr>
          <p:cNvPr id="59" name="Straight Arrow Connector 58">
            <a:extLst>
              <a:ext uri="{FF2B5EF4-FFF2-40B4-BE49-F238E27FC236}">
                <a16:creationId xmlns:a16="http://schemas.microsoft.com/office/drawing/2014/main" id="{78652DE9-66E6-F062-83C2-25CC718B467F}"/>
              </a:ext>
            </a:extLst>
          </p:cNvPr>
          <p:cNvCxnSpPr>
            <a:cxnSpLocks/>
          </p:cNvCxnSpPr>
          <p:nvPr/>
        </p:nvCxnSpPr>
        <p:spPr>
          <a:xfrm>
            <a:off x="6456882" y="3351516"/>
            <a:ext cx="0" cy="393487"/>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05D43F8-A058-2465-0B33-0C919945BAC8}"/>
              </a:ext>
            </a:extLst>
          </p:cNvPr>
          <p:cNvCxnSpPr>
            <a:cxnSpLocks/>
          </p:cNvCxnSpPr>
          <p:nvPr/>
        </p:nvCxnSpPr>
        <p:spPr>
          <a:xfrm flipV="1">
            <a:off x="3925732" y="5030419"/>
            <a:ext cx="822496" cy="339103"/>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8663A63-428C-FB8E-3BE0-6F24CE23CB20}"/>
              </a:ext>
            </a:extLst>
          </p:cNvPr>
          <p:cNvCxnSpPr>
            <a:cxnSpLocks/>
          </p:cNvCxnSpPr>
          <p:nvPr/>
        </p:nvCxnSpPr>
        <p:spPr>
          <a:xfrm>
            <a:off x="4477871" y="5968955"/>
            <a:ext cx="4802104"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20E6CE6-C3CD-0648-FD53-02EE3E285EEB}"/>
              </a:ext>
            </a:extLst>
          </p:cNvPr>
          <p:cNvSpPr txBox="1"/>
          <p:nvPr/>
        </p:nvSpPr>
        <p:spPr>
          <a:xfrm>
            <a:off x="6167911" y="5650677"/>
            <a:ext cx="494046" cy="338554"/>
          </a:xfrm>
          <a:prstGeom prst="rect">
            <a:avLst/>
          </a:prstGeom>
          <a:noFill/>
        </p:spPr>
        <p:txBody>
          <a:bodyPr wrap="none" rtlCol="0">
            <a:spAutoFit/>
          </a:bodyPr>
          <a:lstStyle/>
          <a:p>
            <a:r>
              <a:rPr lang="en-US" sz="1600" dirty="0"/>
              <a:t>LSH</a:t>
            </a:r>
          </a:p>
        </p:txBody>
      </p:sp>
      <p:cxnSp>
        <p:nvCxnSpPr>
          <p:cNvPr id="72" name="Straight Arrow Connector 71">
            <a:extLst>
              <a:ext uri="{FF2B5EF4-FFF2-40B4-BE49-F238E27FC236}">
                <a16:creationId xmlns:a16="http://schemas.microsoft.com/office/drawing/2014/main" id="{9C5BC2FA-0757-B138-BE9B-E41C3136D5A4}"/>
              </a:ext>
            </a:extLst>
          </p:cNvPr>
          <p:cNvCxnSpPr>
            <a:cxnSpLocks/>
          </p:cNvCxnSpPr>
          <p:nvPr/>
        </p:nvCxnSpPr>
        <p:spPr>
          <a:xfrm flipH="1">
            <a:off x="10034793" y="3318761"/>
            <a:ext cx="1352" cy="275602"/>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41FB851C-4D0E-B430-BFEB-037D22C0D34D}"/>
              </a:ext>
            </a:extLst>
          </p:cNvPr>
          <p:cNvCxnSpPr>
            <a:cxnSpLocks/>
            <a:stCxn id="29" idx="0"/>
          </p:cNvCxnSpPr>
          <p:nvPr/>
        </p:nvCxnSpPr>
        <p:spPr>
          <a:xfrm flipV="1">
            <a:off x="9978345" y="5125844"/>
            <a:ext cx="1" cy="31689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17BB7E79-FBB4-F51E-9754-82103BCECC33}"/>
              </a:ext>
            </a:extLst>
          </p:cNvPr>
          <p:cNvCxnSpPr>
            <a:cxnSpLocks/>
          </p:cNvCxnSpPr>
          <p:nvPr/>
        </p:nvCxnSpPr>
        <p:spPr>
          <a:xfrm>
            <a:off x="7816280" y="3184289"/>
            <a:ext cx="537510" cy="39147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2" name="Rounded Rectangle 91">
            <a:extLst>
              <a:ext uri="{FF2B5EF4-FFF2-40B4-BE49-F238E27FC236}">
                <a16:creationId xmlns:a16="http://schemas.microsoft.com/office/drawing/2014/main" id="{333CDFE4-3C1B-1C04-FEEE-F7CD816AD4B2}"/>
              </a:ext>
            </a:extLst>
          </p:cNvPr>
          <p:cNvSpPr/>
          <p:nvPr/>
        </p:nvSpPr>
        <p:spPr>
          <a:xfrm>
            <a:off x="8794684" y="3923078"/>
            <a:ext cx="2643786" cy="360663"/>
          </a:xfrm>
          <a:prstGeom prst="roundRect">
            <a:avLst/>
          </a:prstGeom>
          <a:noFill/>
          <a:ln>
            <a:solidFill>
              <a:srgbClr val="FF0000">
                <a:alpha val="99000"/>
              </a:srgb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A44EA1D6-29D3-0432-9FBC-9A3333644FA6}"/>
              </a:ext>
            </a:extLst>
          </p:cNvPr>
          <p:cNvSpPr txBox="1"/>
          <p:nvPr/>
        </p:nvSpPr>
        <p:spPr>
          <a:xfrm>
            <a:off x="8766182" y="3000832"/>
            <a:ext cx="2539926" cy="338554"/>
          </a:xfrm>
          <a:prstGeom prst="rect">
            <a:avLst/>
          </a:prstGeom>
          <a:noFill/>
        </p:spPr>
        <p:txBody>
          <a:bodyPr wrap="none" rtlCol="0">
            <a:spAutoFit/>
          </a:bodyPr>
          <a:lstStyle/>
          <a:p>
            <a:r>
              <a:rPr lang="en-US" sz="1600" i="1" dirty="0"/>
              <a:t>Pseudo-</a:t>
            </a:r>
            <a:r>
              <a:rPr lang="en-US" sz="1600" dirty="0"/>
              <a:t>Password Dictionary</a:t>
            </a:r>
          </a:p>
        </p:txBody>
      </p:sp>
      <p:sp>
        <p:nvSpPr>
          <p:cNvPr id="24" name="TextBox 23">
            <a:extLst>
              <a:ext uri="{FF2B5EF4-FFF2-40B4-BE49-F238E27FC236}">
                <a16:creationId xmlns:a16="http://schemas.microsoft.com/office/drawing/2014/main" id="{FF7D4E6B-0131-5DDD-4F93-98E1E078837B}"/>
              </a:ext>
            </a:extLst>
          </p:cNvPr>
          <p:cNvSpPr txBox="1"/>
          <p:nvPr/>
        </p:nvSpPr>
        <p:spPr>
          <a:xfrm>
            <a:off x="2850358" y="3071402"/>
            <a:ext cx="1877245" cy="338554"/>
          </a:xfrm>
          <a:prstGeom prst="rect">
            <a:avLst/>
          </a:prstGeom>
          <a:noFill/>
        </p:spPr>
        <p:txBody>
          <a:bodyPr wrap="none" rtlCol="0">
            <a:spAutoFit/>
          </a:bodyPr>
          <a:lstStyle/>
          <a:p>
            <a:r>
              <a:rPr lang="en-US" sz="1600" dirty="0"/>
              <a:t>Historical Passwords</a:t>
            </a:r>
          </a:p>
        </p:txBody>
      </p:sp>
      <p:sp>
        <p:nvSpPr>
          <p:cNvPr id="25" name="TextBox 24">
            <a:extLst>
              <a:ext uri="{FF2B5EF4-FFF2-40B4-BE49-F238E27FC236}">
                <a16:creationId xmlns:a16="http://schemas.microsoft.com/office/drawing/2014/main" id="{E9874AE6-5429-27E6-2457-35C1759CFCC4}"/>
              </a:ext>
            </a:extLst>
          </p:cNvPr>
          <p:cNvSpPr txBox="1"/>
          <p:nvPr/>
        </p:nvSpPr>
        <p:spPr>
          <a:xfrm>
            <a:off x="2945976" y="6536768"/>
            <a:ext cx="1626792" cy="338554"/>
          </a:xfrm>
          <a:prstGeom prst="rect">
            <a:avLst/>
          </a:prstGeom>
          <a:noFill/>
        </p:spPr>
        <p:txBody>
          <a:bodyPr wrap="none" rtlCol="0">
            <a:spAutoFit/>
          </a:bodyPr>
          <a:lstStyle/>
          <a:p>
            <a:r>
              <a:rPr lang="en-US" sz="1600" dirty="0"/>
              <a:t>Actual Passwords</a:t>
            </a:r>
          </a:p>
        </p:txBody>
      </p:sp>
      <p:sp>
        <p:nvSpPr>
          <p:cNvPr id="40" name="TextBox 39">
            <a:extLst>
              <a:ext uri="{FF2B5EF4-FFF2-40B4-BE49-F238E27FC236}">
                <a16:creationId xmlns:a16="http://schemas.microsoft.com/office/drawing/2014/main" id="{49C6F1CA-460C-6A91-87B0-3694DC90E7E4}"/>
              </a:ext>
            </a:extLst>
          </p:cNvPr>
          <p:cNvSpPr txBox="1"/>
          <p:nvPr/>
        </p:nvSpPr>
        <p:spPr>
          <a:xfrm>
            <a:off x="8844843" y="6517814"/>
            <a:ext cx="2282420" cy="338554"/>
          </a:xfrm>
          <a:prstGeom prst="rect">
            <a:avLst/>
          </a:prstGeom>
          <a:noFill/>
        </p:spPr>
        <p:txBody>
          <a:bodyPr wrap="none" rtlCol="0">
            <a:spAutoFit/>
          </a:bodyPr>
          <a:lstStyle/>
          <a:p>
            <a:r>
              <a:rPr lang="en-US" sz="1600" dirty="0"/>
              <a:t>Actual </a:t>
            </a:r>
            <a:r>
              <a:rPr lang="en-US" sz="1600" i="1" dirty="0"/>
              <a:t>Pseudo-</a:t>
            </a:r>
            <a:r>
              <a:rPr lang="en-US" sz="1600" dirty="0"/>
              <a:t>Passwords</a:t>
            </a:r>
          </a:p>
        </p:txBody>
      </p:sp>
    </p:spTree>
    <p:extLst>
      <p:ext uri="{BB962C8B-B14F-4D97-AF65-F5344CB8AC3E}">
        <p14:creationId xmlns:p14="http://schemas.microsoft.com/office/powerpoint/2010/main" val="89804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38" grpId="0"/>
      <p:bldP spid="39" grpId="0"/>
      <p:bldP spid="53" grpId="0"/>
      <p:bldP spid="58" grpId="0"/>
      <p:bldP spid="69" grpId="0"/>
      <p:bldP spid="92" grpId="0" animBg="1"/>
      <p:bldP spid="3" grpId="0"/>
      <p:bldP spid="24" grpId="0"/>
      <p:bldP spid="25"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9381-D190-670B-FEE5-0AF3E25FB117}"/>
              </a:ext>
            </a:extLst>
          </p:cNvPr>
          <p:cNvSpPr>
            <a:spLocks noGrp="1"/>
          </p:cNvSpPr>
          <p:nvPr>
            <p:ph type="title"/>
          </p:nvPr>
        </p:nvSpPr>
        <p:spPr/>
        <p:txBody>
          <a:bodyPr>
            <a:normAutofit fontScale="90000"/>
          </a:bodyPr>
          <a:lstStyle/>
          <a:p>
            <a:r>
              <a:rPr lang="en-US" dirty="0"/>
              <a:t>Motivation</a:t>
            </a:r>
          </a:p>
        </p:txBody>
      </p:sp>
      <p:sp>
        <p:nvSpPr>
          <p:cNvPr id="3" name="Content Placeholder 2">
            <a:extLst>
              <a:ext uri="{FF2B5EF4-FFF2-40B4-BE49-F238E27FC236}">
                <a16:creationId xmlns:a16="http://schemas.microsoft.com/office/drawing/2014/main" id="{D72D3943-E0D1-21F3-0575-6F3CC3B80A2B}"/>
              </a:ext>
            </a:extLst>
          </p:cNvPr>
          <p:cNvSpPr>
            <a:spLocks noGrp="1"/>
          </p:cNvSpPr>
          <p:nvPr>
            <p:ph idx="1"/>
          </p:nvPr>
        </p:nvSpPr>
        <p:spPr/>
        <p:txBody>
          <a:bodyPr/>
          <a:lstStyle/>
          <a:p>
            <a:r>
              <a:rPr lang="en-US" dirty="0"/>
              <a:t>Password login is prevalent on the Internet</a:t>
            </a:r>
          </a:p>
        </p:txBody>
      </p:sp>
      <p:grpSp>
        <p:nvGrpSpPr>
          <p:cNvPr id="26" name="Group 25">
            <a:extLst>
              <a:ext uri="{FF2B5EF4-FFF2-40B4-BE49-F238E27FC236}">
                <a16:creationId xmlns:a16="http://schemas.microsoft.com/office/drawing/2014/main" id="{D2A061FB-DACD-0C9F-004B-DF6A9C0D0C0D}"/>
              </a:ext>
            </a:extLst>
          </p:cNvPr>
          <p:cNvGrpSpPr/>
          <p:nvPr/>
        </p:nvGrpSpPr>
        <p:grpSpPr>
          <a:xfrm>
            <a:off x="3074621" y="1686420"/>
            <a:ext cx="5427317" cy="4000558"/>
            <a:chOff x="2875839" y="1318673"/>
            <a:chExt cx="5427317" cy="4000558"/>
          </a:xfrm>
        </p:grpSpPr>
        <p:pic>
          <p:nvPicPr>
            <p:cNvPr id="5" name="Picture 4" descr="A close up of a logo&#10;&#10;Description automatically generated">
              <a:extLst>
                <a:ext uri="{FF2B5EF4-FFF2-40B4-BE49-F238E27FC236}">
                  <a16:creationId xmlns:a16="http://schemas.microsoft.com/office/drawing/2014/main" id="{0E85A6F9-16D1-6DB2-EFE2-B90F643051D1}"/>
                </a:ext>
              </a:extLst>
            </p:cNvPr>
            <p:cNvPicPr>
              <a:picLocks noChangeAspect="1"/>
            </p:cNvPicPr>
            <p:nvPr/>
          </p:nvPicPr>
          <p:blipFill>
            <a:blip r:embed="rId3"/>
            <a:stretch>
              <a:fillRect/>
            </a:stretch>
          </p:blipFill>
          <p:spPr>
            <a:xfrm>
              <a:off x="2875839" y="4385385"/>
              <a:ext cx="626223" cy="621581"/>
            </a:xfrm>
            <a:prstGeom prst="rect">
              <a:avLst/>
            </a:prstGeom>
          </p:spPr>
        </p:pic>
        <p:cxnSp>
          <p:nvCxnSpPr>
            <p:cNvPr id="6" name="Straight Arrow Connector 5">
              <a:extLst>
                <a:ext uri="{FF2B5EF4-FFF2-40B4-BE49-F238E27FC236}">
                  <a16:creationId xmlns:a16="http://schemas.microsoft.com/office/drawing/2014/main" id="{7A8367CE-E25A-86C5-F34A-2392CD99259C}"/>
                </a:ext>
              </a:extLst>
            </p:cNvPr>
            <p:cNvCxnSpPr>
              <a:cxnSpLocks/>
            </p:cNvCxnSpPr>
            <p:nvPr/>
          </p:nvCxnSpPr>
          <p:spPr>
            <a:xfrm>
              <a:off x="3622366" y="4705621"/>
              <a:ext cx="3523441"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40C69AE-3ADE-8EBC-3C79-0C7F3632205E}"/>
                </a:ext>
              </a:extLst>
            </p:cNvPr>
            <p:cNvSpPr txBox="1"/>
            <p:nvPr/>
          </p:nvSpPr>
          <p:spPr>
            <a:xfrm>
              <a:off x="2875839" y="4962185"/>
              <a:ext cx="570990" cy="338554"/>
            </a:xfrm>
            <a:prstGeom prst="rect">
              <a:avLst/>
            </a:prstGeom>
            <a:noFill/>
          </p:spPr>
          <p:txBody>
            <a:bodyPr wrap="none" rtlCol="0">
              <a:spAutoFit/>
            </a:bodyPr>
            <a:lstStyle/>
            <a:p>
              <a:r>
                <a:rPr lang="en-US" sz="1600" dirty="0"/>
                <a:t>User</a:t>
              </a:r>
            </a:p>
          </p:txBody>
        </p:sp>
        <p:sp>
          <p:nvSpPr>
            <p:cNvPr id="13" name="TextBox 12">
              <a:extLst>
                <a:ext uri="{FF2B5EF4-FFF2-40B4-BE49-F238E27FC236}">
                  <a16:creationId xmlns:a16="http://schemas.microsoft.com/office/drawing/2014/main" id="{05AAB677-0D0B-FC19-437D-31FE25C3DBB7}"/>
                </a:ext>
              </a:extLst>
            </p:cNvPr>
            <p:cNvSpPr txBox="1"/>
            <p:nvPr/>
          </p:nvSpPr>
          <p:spPr>
            <a:xfrm>
              <a:off x="7149827" y="4980677"/>
              <a:ext cx="1153329" cy="338554"/>
            </a:xfrm>
            <a:prstGeom prst="rect">
              <a:avLst/>
            </a:prstGeom>
            <a:noFill/>
          </p:spPr>
          <p:txBody>
            <a:bodyPr wrap="none" rtlCol="0">
              <a:spAutoFit/>
            </a:bodyPr>
            <a:lstStyle/>
            <a:p>
              <a:r>
                <a:rPr lang="en-US" sz="1600" dirty="0"/>
                <a:t>Web Server</a:t>
              </a:r>
            </a:p>
          </p:txBody>
        </p:sp>
        <p:pic>
          <p:nvPicPr>
            <p:cNvPr id="15" name="Picture 14" descr="A picture containing stereo, room&#10;&#10;Description automatically generated">
              <a:extLst>
                <a:ext uri="{FF2B5EF4-FFF2-40B4-BE49-F238E27FC236}">
                  <a16:creationId xmlns:a16="http://schemas.microsoft.com/office/drawing/2014/main" id="{01C77EA5-2D9C-6785-CB06-A6E986CF51B5}"/>
                </a:ext>
              </a:extLst>
            </p:cNvPr>
            <p:cNvPicPr>
              <a:picLocks noChangeAspect="1"/>
            </p:cNvPicPr>
            <p:nvPr/>
          </p:nvPicPr>
          <p:blipFill>
            <a:blip r:embed="rId4"/>
            <a:stretch>
              <a:fillRect/>
            </a:stretch>
          </p:blipFill>
          <p:spPr>
            <a:xfrm>
              <a:off x="7472738" y="4432037"/>
              <a:ext cx="568757" cy="548640"/>
            </a:xfrm>
            <a:prstGeom prst="rect">
              <a:avLst/>
            </a:prstGeom>
          </p:spPr>
        </p:pic>
        <p:pic>
          <p:nvPicPr>
            <p:cNvPr id="23" name="Picture 22" descr="A screenshot of a login page&#10;&#10;AI-generated content may be incorrect.">
              <a:extLst>
                <a:ext uri="{FF2B5EF4-FFF2-40B4-BE49-F238E27FC236}">
                  <a16:creationId xmlns:a16="http://schemas.microsoft.com/office/drawing/2014/main" id="{A37A2746-B6EF-6D33-6C87-318465C67147}"/>
                </a:ext>
              </a:extLst>
            </p:cNvPr>
            <p:cNvPicPr>
              <a:picLocks noChangeAspect="1"/>
            </p:cNvPicPr>
            <p:nvPr/>
          </p:nvPicPr>
          <p:blipFill>
            <a:blip r:embed="rId5"/>
            <a:srcRect t="25652" b="1595"/>
            <a:stretch/>
          </p:blipFill>
          <p:spPr>
            <a:xfrm>
              <a:off x="3711817" y="1318673"/>
              <a:ext cx="3176640" cy="3287811"/>
            </a:xfrm>
            <a:prstGeom prst="rect">
              <a:avLst/>
            </a:prstGeom>
          </p:spPr>
        </p:pic>
        <p:pic>
          <p:nvPicPr>
            <p:cNvPr id="25" name="Picture 24" descr="A white paneling with black lines&#10;&#10;AI-generated content may be incorrect.">
              <a:extLst>
                <a:ext uri="{FF2B5EF4-FFF2-40B4-BE49-F238E27FC236}">
                  <a16:creationId xmlns:a16="http://schemas.microsoft.com/office/drawing/2014/main" id="{3C5B505C-E051-CB5E-0AA0-C5E1F115EF21}"/>
                </a:ext>
              </a:extLst>
            </p:cNvPr>
            <p:cNvPicPr>
              <a:picLocks noChangeAspect="1"/>
            </p:cNvPicPr>
            <p:nvPr/>
          </p:nvPicPr>
          <p:blipFill>
            <a:blip r:embed="rId6"/>
            <a:stretch>
              <a:fillRect/>
            </a:stretch>
          </p:blipFill>
          <p:spPr>
            <a:xfrm>
              <a:off x="3966817" y="2582794"/>
              <a:ext cx="2652643" cy="990840"/>
            </a:xfrm>
            <a:prstGeom prst="rect">
              <a:avLst/>
            </a:prstGeom>
          </p:spPr>
        </p:pic>
      </p:grpSp>
    </p:spTree>
    <p:extLst>
      <p:ext uri="{BB962C8B-B14F-4D97-AF65-F5344CB8AC3E}">
        <p14:creationId xmlns:p14="http://schemas.microsoft.com/office/powerpoint/2010/main" val="1866021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70DE0E9-CF1F-26A3-4181-54AD5ADA1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43DC4-FE74-7916-FCB5-5AC0FCB5F016}"/>
              </a:ext>
            </a:extLst>
          </p:cNvPr>
          <p:cNvSpPr>
            <a:spLocks noGrp="1"/>
          </p:cNvSpPr>
          <p:nvPr>
            <p:ph type="title"/>
          </p:nvPr>
        </p:nvSpPr>
        <p:spPr/>
        <p:txBody>
          <a:bodyPr>
            <a:normAutofit fontScale="90000"/>
          </a:bodyPr>
          <a:lstStyle/>
          <a:p>
            <a:r>
              <a:rPr lang="en-US" dirty="0"/>
              <a:t>Evaluation</a:t>
            </a:r>
          </a:p>
        </p:txBody>
      </p:sp>
      <p:sp>
        <p:nvSpPr>
          <p:cNvPr id="3" name="Content Placeholder 2">
            <a:extLst>
              <a:ext uri="{FF2B5EF4-FFF2-40B4-BE49-F238E27FC236}">
                <a16:creationId xmlns:a16="http://schemas.microsoft.com/office/drawing/2014/main" id="{CDBAC219-B055-68EA-9BA9-C58BBD111E4F}"/>
              </a:ext>
            </a:extLst>
          </p:cNvPr>
          <p:cNvSpPr>
            <a:spLocks noGrp="1"/>
          </p:cNvSpPr>
          <p:nvPr>
            <p:ph idx="1"/>
          </p:nvPr>
        </p:nvSpPr>
        <p:spPr/>
        <p:txBody>
          <a:bodyPr/>
          <a:lstStyle/>
          <a:p>
            <a:r>
              <a:rPr lang="en-US" dirty="0"/>
              <a:t>Throughput</a:t>
            </a:r>
          </a:p>
          <a:p>
            <a:pPr lvl="1"/>
            <a:r>
              <a:rPr lang="en-US" dirty="0"/>
              <a:t>The numbers above bars indicate the throughput and CPU utilization</a:t>
            </a:r>
          </a:p>
          <a:p>
            <a:pPr lvl="1"/>
            <a:r>
              <a:rPr lang="en-US" dirty="0"/>
              <a:t>Server side has the same logic: Similar throughput</a:t>
            </a:r>
          </a:p>
          <a:p>
            <a:pPr lvl="1"/>
            <a:r>
              <a:rPr lang="en-US" dirty="0" err="1"/>
              <a:t>PreAcher</a:t>
            </a:r>
            <a:r>
              <a:rPr lang="en-US" dirty="0"/>
              <a:t> achieve a high throughput on CDN</a:t>
            </a:r>
          </a:p>
          <a:p>
            <a:pPr lvl="1"/>
            <a:endParaRPr lang="en-US" dirty="0"/>
          </a:p>
        </p:txBody>
      </p:sp>
      <p:sp>
        <p:nvSpPr>
          <p:cNvPr id="8" name="TextBox 7">
            <a:extLst>
              <a:ext uri="{FF2B5EF4-FFF2-40B4-BE49-F238E27FC236}">
                <a16:creationId xmlns:a16="http://schemas.microsoft.com/office/drawing/2014/main" id="{B6FD05B1-9C23-46BA-6C82-20DFB103CC4E}"/>
              </a:ext>
            </a:extLst>
          </p:cNvPr>
          <p:cNvSpPr txBox="1"/>
          <p:nvPr/>
        </p:nvSpPr>
        <p:spPr>
          <a:xfrm>
            <a:off x="2866336" y="5838504"/>
            <a:ext cx="1012393" cy="400110"/>
          </a:xfrm>
          <a:prstGeom prst="rect">
            <a:avLst/>
          </a:prstGeom>
          <a:noFill/>
        </p:spPr>
        <p:txBody>
          <a:bodyPr wrap="none" rtlCol="0">
            <a:spAutoFit/>
          </a:bodyPr>
          <a:lstStyle/>
          <a:p>
            <a:r>
              <a:rPr lang="en-US" sz="2000" b="1" dirty="0"/>
              <a:t>Testbed</a:t>
            </a:r>
          </a:p>
        </p:txBody>
      </p:sp>
      <p:sp>
        <p:nvSpPr>
          <p:cNvPr id="9" name="TextBox 8">
            <a:extLst>
              <a:ext uri="{FF2B5EF4-FFF2-40B4-BE49-F238E27FC236}">
                <a16:creationId xmlns:a16="http://schemas.microsoft.com/office/drawing/2014/main" id="{921E94E4-F8B6-2A41-D1AB-13F1B62A825C}"/>
              </a:ext>
            </a:extLst>
          </p:cNvPr>
          <p:cNvSpPr txBox="1"/>
          <p:nvPr/>
        </p:nvSpPr>
        <p:spPr>
          <a:xfrm>
            <a:off x="8357953" y="5838504"/>
            <a:ext cx="1049454" cy="400110"/>
          </a:xfrm>
          <a:prstGeom prst="rect">
            <a:avLst/>
          </a:prstGeom>
          <a:noFill/>
        </p:spPr>
        <p:txBody>
          <a:bodyPr wrap="none" rtlCol="0">
            <a:spAutoFit/>
          </a:bodyPr>
          <a:lstStyle/>
          <a:p>
            <a:r>
              <a:rPr lang="en-US" sz="2000" b="1" dirty="0"/>
              <a:t>Internet</a:t>
            </a:r>
          </a:p>
        </p:txBody>
      </p:sp>
      <p:pic>
        <p:nvPicPr>
          <p:cNvPr id="6" name="Picture 5">
            <a:extLst>
              <a:ext uri="{FF2B5EF4-FFF2-40B4-BE49-F238E27FC236}">
                <a16:creationId xmlns:a16="http://schemas.microsoft.com/office/drawing/2014/main" id="{62BA0102-3FFC-6CA2-399D-33C9256D2971}"/>
              </a:ext>
            </a:extLst>
          </p:cNvPr>
          <p:cNvPicPr>
            <a:picLocks noChangeAspect="1"/>
          </p:cNvPicPr>
          <p:nvPr/>
        </p:nvPicPr>
        <p:blipFill>
          <a:blip r:embed="rId2"/>
          <a:stretch>
            <a:fillRect/>
          </a:stretch>
        </p:blipFill>
        <p:spPr>
          <a:xfrm>
            <a:off x="1184979" y="2975400"/>
            <a:ext cx="4766338" cy="2926080"/>
          </a:xfrm>
          <a:prstGeom prst="rect">
            <a:avLst/>
          </a:prstGeom>
        </p:spPr>
      </p:pic>
      <p:pic>
        <p:nvPicPr>
          <p:cNvPr id="11" name="Picture 10">
            <a:extLst>
              <a:ext uri="{FF2B5EF4-FFF2-40B4-BE49-F238E27FC236}">
                <a16:creationId xmlns:a16="http://schemas.microsoft.com/office/drawing/2014/main" id="{DB820DED-117D-EA3E-3063-E38E98CE7239}"/>
              </a:ext>
            </a:extLst>
          </p:cNvPr>
          <p:cNvPicPr>
            <a:picLocks noChangeAspect="1"/>
          </p:cNvPicPr>
          <p:nvPr/>
        </p:nvPicPr>
        <p:blipFill>
          <a:blip r:embed="rId3"/>
          <a:stretch>
            <a:fillRect/>
          </a:stretch>
        </p:blipFill>
        <p:spPr>
          <a:xfrm>
            <a:off x="7023322" y="2912424"/>
            <a:ext cx="3983699" cy="2926080"/>
          </a:xfrm>
          <a:prstGeom prst="rect">
            <a:avLst/>
          </a:prstGeom>
        </p:spPr>
      </p:pic>
      <p:cxnSp>
        <p:nvCxnSpPr>
          <p:cNvPr id="12" name="Straight Connector 11">
            <a:extLst>
              <a:ext uri="{FF2B5EF4-FFF2-40B4-BE49-F238E27FC236}">
                <a16:creationId xmlns:a16="http://schemas.microsoft.com/office/drawing/2014/main" id="{A54BFFEC-D896-BCFB-7822-0E7CC9942EB5}"/>
              </a:ext>
            </a:extLst>
          </p:cNvPr>
          <p:cNvCxnSpPr>
            <a:cxnSpLocks/>
          </p:cNvCxnSpPr>
          <p:nvPr/>
        </p:nvCxnSpPr>
        <p:spPr>
          <a:xfrm>
            <a:off x="6366878" y="2777577"/>
            <a:ext cx="0" cy="3651736"/>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529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1763372-70A6-7B1A-5E24-33D6B8CAE6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F39EF-B12C-3DA1-9418-F623B2E7238B}"/>
              </a:ext>
            </a:extLst>
          </p:cNvPr>
          <p:cNvSpPr>
            <a:spLocks noGrp="1"/>
          </p:cNvSpPr>
          <p:nvPr>
            <p:ph type="title"/>
          </p:nvPr>
        </p:nvSpPr>
        <p:spPr/>
        <p:txBody>
          <a:bodyPr>
            <a:normAutofit fontScale="90000"/>
          </a:bodyPr>
          <a:lstStyle/>
          <a:p>
            <a:r>
              <a:rPr lang="en-US" dirty="0"/>
              <a:t>Evaluation</a:t>
            </a:r>
          </a:p>
        </p:txBody>
      </p:sp>
      <p:sp>
        <p:nvSpPr>
          <p:cNvPr id="3" name="Content Placeholder 2">
            <a:extLst>
              <a:ext uri="{FF2B5EF4-FFF2-40B4-BE49-F238E27FC236}">
                <a16:creationId xmlns:a16="http://schemas.microsoft.com/office/drawing/2014/main" id="{12110822-68E6-2A0D-5501-C983AE3B3042}"/>
              </a:ext>
            </a:extLst>
          </p:cNvPr>
          <p:cNvSpPr>
            <a:spLocks noGrp="1"/>
          </p:cNvSpPr>
          <p:nvPr>
            <p:ph idx="1"/>
          </p:nvPr>
        </p:nvSpPr>
        <p:spPr/>
        <p:txBody>
          <a:bodyPr/>
          <a:lstStyle/>
          <a:p>
            <a:r>
              <a:rPr lang="en-US" dirty="0"/>
              <a:t>Latency</a:t>
            </a:r>
          </a:p>
          <a:p>
            <a:pPr lvl="1"/>
            <a:r>
              <a:rPr lang="en-US" dirty="0"/>
              <a:t>Client: Viriginia, US</a:t>
            </a:r>
          </a:p>
          <a:p>
            <a:pPr lvl="1"/>
            <a:r>
              <a:rPr lang="en-US" dirty="0"/>
              <a:t>Geographically distributed web servers</a:t>
            </a:r>
          </a:p>
          <a:p>
            <a:pPr lvl="1"/>
            <a:r>
              <a:rPr lang="en-US" dirty="0"/>
              <a:t>Use Cloudflare as the CDNs</a:t>
            </a:r>
          </a:p>
          <a:p>
            <a:r>
              <a:rPr lang="en-US" dirty="0"/>
              <a:t>Acceptable latency overhead since the login is usually a one-time cost</a:t>
            </a:r>
          </a:p>
          <a:p>
            <a:pPr lvl="1"/>
            <a:endParaRPr lang="en-US" dirty="0"/>
          </a:p>
        </p:txBody>
      </p:sp>
      <p:pic>
        <p:nvPicPr>
          <p:cNvPr id="6" name="Picture 5">
            <a:extLst>
              <a:ext uri="{FF2B5EF4-FFF2-40B4-BE49-F238E27FC236}">
                <a16:creationId xmlns:a16="http://schemas.microsoft.com/office/drawing/2014/main" id="{25D8C079-6ECB-4F31-0FF1-37F8D6B478CC}"/>
              </a:ext>
            </a:extLst>
          </p:cNvPr>
          <p:cNvPicPr>
            <a:picLocks noChangeAspect="1"/>
          </p:cNvPicPr>
          <p:nvPr/>
        </p:nvPicPr>
        <p:blipFill>
          <a:blip r:embed="rId2"/>
          <a:stretch>
            <a:fillRect/>
          </a:stretch>
        </p:blipFill>
        <p:spPr>
          <a:xfrm>
            <a:off x="2906866" y="2979697"/>
            <a:ext cx="6378268" cy="3826961"/>
          </a:xfrm>
          <a:prstGeom prst="rect">
            <a:avLst/>
          </a:prstGeom>
        </p:spPr>
      </p:pic>
    </p:spTree>
    <p:extLst>
      <p:ext uri="{BB962C8B-B14F-4D97-AF65-F5344CB8AC3E}">
        <p14:creationId xmlns:p14="http://schemas.microsoft.com/office/powerpoint/2010/main" val="4218857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37ECC0-EEF5-3928-65EB-BB1A525C9296}"/>
              </a:ext>
            </a:extLst>
          </p:cNvPr>
          <p:cNvPicPr>
            <a:picLocks noChangeAspect="1"/>
          </p:cNvPicPr>
          <p:nvPr/>
        </p:nvPicPr>
        <p:blipFill>
          <a:blip r:embed="rId3"/>
          <a:stretch>
            <a:fillRect/>
          </a:stretch>
        </p:blipFill>
        <p:spPr>
          <a:xfrm>
            <a:off x="2809415" y="3822553"/>
            <a:ext cx="6715062" cy="3028966"/>
          </a:xfrm>
          <a:prstGeom prst="rect">
            <a:avLst/>
          </a:prstGeom>
        </p:spPr>
      </p:pic>
      <p:sp>
        <p:nvSpPr>
          <p:cNvPr id="2" name="Title 1">
            <a:extLst>
              <a:ext uri="{FF2B5EF4-FFF2-40B4-BE49-F238E27FC236}">
                <a16:creationId xmlns:a16="http://schemas.microsoft.com/office/drawing/2014/main" id="{7D772429-8FF0-7FBE-9BF4-7A3F55585C28}"/>
              </a:ext>
            </a:extLst>
          </p:cNvPr>
          <p:cNvSpPr>
            <a:spLocks noGrp="1"/>
          </p:cNvSpPr>
          <p:nvPr>
            <p:ph type="title"/>
          </p:nvPr>
        </p:nvSpPr>
        <p:spPr/>
        <p:txBody>
          <a:bodyPr>
            <a:normAutofit fontScale="90000"/>
          </a:bodyPr>
          <a:lstStyle/>
          <a:p>
            <a:r>
              <a:rPr lang="en-US" dirty="0"/>
              <a:t>Evaluation: LSH Efficacy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69521E4-62CD-E2CB-8F89-B2CB820B0A61}"/>
                  </a:ext>
                </a:extLst>
              </p:cNvPr>
              <p:cNvSpPr>
                <a:spLocks noGrp="1"/>
              </p:cNvSpPr>
              <p:nvPr>
                <p:ph idx="1"/>
              </p:nvPr>
            </p:nvSpPr>
            <p:spPr/>
            <p:txBody>
              <a:bodyPr/>
              <a:lstStyle/>
              <a:p>
                <a:r>
                  <a:rPr lang="en-US" dirty="0"/>
                  <a:t>Simulate an attacker inside a CDN to crack 5000 user accounts</a:t>
                </a:r>
              </a:p>
              <a:p>
                <a:pPr lvl="1"/>
                <a:r>
                  <a:rPr lang="en-US" dirty="0"/>
                  <a:t>Use </a:t>
                </a:r>
                <a:r>
                  <a:rPr lang="en-US" i="1" dirty="0"/>
                  <a:t>pass2path</a:t>
                </a:r>
                <a:r>
                  <a:rPr lang="en-US" dirty="0"/>
                  <a:t> (S&amp;P’19) algorithm and 4iQ dataset to generate password dictionaries</a:t>
                </a:r>
              </a:p>
              <a:p>
                <a:pPr lvl="1"/>
                <a:r>
                  <a:rPr lang="en-US" dirty="0"/>
                  <a:t>Compute the </a:t>
                </a:r>
                <a:r>
                  <a:rPr lang="en-US" i="1" dirty="0"/>
                  <a:t>cracking rate </a:t>
                </a:r>
                <a:r>
                  <a:rPr lang="en-US" dirty="0"/>
                  <a:t>of user accounts</a:t>
                </a:r>
                <a:r>
                  <a:rPr lang="en-US" i="1" dirty="0"/>
                  <a:t> </a:t>
                </a:r>
                <a:r>
                  <a:rPr lang="en-US" dirty="0"/>
                  <a:t>when </a:t>
                </a:r>
                <a:r>
                  <a:rPr lang="en-US" dirty="0" err="1"/>
                  <a:t>PreAcher</a:t>
                </a:r>
                <a:r>
                  <a:rPr lang="en-US"/>
                  <a:t> is </a:t>
                </a:r>
                <a:r>
                  <a:rPr lang="en-US" dirty="0"/>
                  <a:t>deployed</a:t>
                </a:r>
              </a:p>
              <a:p>
                <a14:m>
                  <m:oMath xmlns:m="http://schemas.openxmlformats.org/officeDocument/2006/math">
                    <m:r>
                      <a:rPr lang="en-US" i="1" dirty="0" smtClean="0">
                        <a:latin typeface="Cambria Math" panose="02040503050406030204" pitchFamily="18" charset="0"/>
                      </a:rPr>
                      <m:t>𝐾</m:t>
                    </m:r>
                  </m:oMath>
                </a14:m>
                <a:r>
                  <a:rPr lang="en-US" dirty="0"/>
                  <a:t>: The parameter of LSH algorithm (Weighted K-</a:t>
                </a:r>
                <a:r>
                  <a:rPr lang="en-US" dirty="0" err="1"/>
                  <a:t>mer</a:t>
                </a:r>
                <a:r>
                  <a:rPr lang="en-US" dirty="0"/>
                  <a:t> </a:t>
                </a:r>
                <a:r>
                  <a:rPr lang="en-US" dirty="0" err="1"/>
                  <a:t>MinHash</a:t>
                </a:r>
                <a:r>
                  <a:rPr lang="en-US" dirty="0"/>
                  <a:t>)</a:t>
                </a:r>
              </a:p>
              <a:p>
                <a14:m>
                  <m:oMath xmlns:m="http://schemas.openxmlformats.org/officeDocument/2006/math">
                    <m:r>
                      <a:rPr lang="en-US" i="1" dirty="0" smtClean="0">
                        <a:latin typeface="Cambria Math" panose="02040503050406030204" pitchFamily="18" charset="0"/>
                      </a:rPr>
                      <m:t>𝑄</m:t>
                    </m:r>
                  </m:oMath>
                </a14:m>
                <a:r>
                  <a:rPr lang="en-US" dirty="0"/>
                  <a:t>: The failure number after which will the server report an ODA</a:t>
                </a:r>
              </a:p>
              <a:p>
                <a:r>
                  <a:rPr lang="en-US" dirty="0"/>
                  <a:t>Trade off between </a:t>
                </a:r>
                <a:r>
                  <a:rPr lang="en-US" dirty="0" err="1"/>
                  <a:t>ADoS</a:t>
                </a:r>
                <a:r>
                  <a:rPr lang="en-US" dirty="0"/>
                  <a:t> defense and ODA prevention</a:t>
                </a:r>
              </a:p>
              <a:p>
                <a:pPr lvl="1"/>
                <a:r>
                  <a:rPr lang="en-US" dirty="0"/>
                  <a:t>The percentage of Invalid logins that pass pre-auth: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𝐾</m:t>
                            </m:r>
                          </m:sup>
                        </m:sSup>
                      </m:den>
                    </m:f>
                    <m:r>
                      <a:rPr lang="en-US" b="0" i="1" smtClean="0">
                        <a:latin typeface="Cambria Math" panose="02040503050406030204" pitchFamily="18" charset="0"/>
                      </a:rPr>
                      <m:t> </m:t>
                    </m:r>
                  </m:oMath>
                </a14:m>
                <a:r>
                  <a:rPr lang="en-US" dirty="0"/>
                  <a:t>  , </a:t>
                </a:r>
                <a14:m>
                  <m:oMath xmlns:m="http://schemas.openxmlformats.org/officeDocument/2006/math">
                    <m:r>
                      <a:rPr lang="en-US" i="1" dirty="0" smtClean="0">
                        <a:latin typeface="Cambria Math" panose="02040503050406030204" pitchFamily="18" charset="0"/>
                      </a:rPr>
                      <m:t>𝑐</m:t>
                    </m:r>
                  </m:oMath>
                </a14:m>
                <a:r>
                  <a:rPr lang="en-US" dirty="0"/>
                  <a:t> is the alphabet size</a:t>
                </a:r>
              </a:p>
              <a:p>
                <a:endParaRPr lang="en-US" dirty="0"/>
              </a:p>
            </p:txBody>
          </p:sp>
        </mc:Choice>
        <mc:Fallback>
          <p:sp>
            <p:nvSpPr>
              <p:cNvPr id="3" name="Content Placeholder 2">
                <a:extLst>
                  <a:ext uri="{FF2B5EF4-FFF2-40B4-BE49-F238E27FC236}">
                    <a16:creationId xmlns:a16="http://schemas.microsoft.com/office/drawing/2014/main" id="{F69521E4-62CD-E2CB-8F89-B2CB820B0A61}"/>
                  </a:ext>
                </a:extLst>
              </p:cNvPr>
              <p:cNvSpPr>
                <a:spLocks noGrp="1" noRot="1" noChangeAspect="1" noMove="1" noResize="1" noEditPoints="1" noAdjustHandles="1" noChangeArrowheads="1" noChangeShapeType="1" noTextEdit="1"/>
              </p:cNvSpPr>
              <p:nvPr>
                <p:ph idx="1"/>
              </p:nvPr>
            </p:nvSpPr>
            <p:spPr>
              <a:blipFill>
                <a:blip r:embed="rId4"/>
                <a:stretch>
                  <a:fillRect l="-844" t="-1327"/>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F93AFFFB-972F-24FD-6663-E8222D6E3F22}"/>
              </a:ext>
            </a:extLst>
          </p:cNvPr>
          <p:cNvSpPr/>
          <p:nvPr/>
        </p:nvSpPr>
        <p:spPr>
          <a:xfrm>
            <a:off x="5275242" y="6011918"/>
            <a:ext cx="611892" cy="488292"/>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32409E6-9BD1-C8B4-8ED9-5ABA9A1BC551}"/>
              </a:ext>
            </a:extLst>
          </p:cNvPr>
          <p:cNvSpPr txBox="1"/>
          <p:nvPr/>
        </p:nvSpPr>
        <p:spPr>
          <a:xfrm>
            <a:off x="9350256" y="27501"/>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4A5308C-6D4A-9615-53E5-85199913BB7B}"/>
                  </a:ext>
                </a:extLst>
              </p:cNvPr>
              <p:cNvSpPr txBox="1"/>
              <p:nvPr/>
            </p:nvSpPr>
            <p:spPr>
              <a:xfrm>
                <a:off x="6533103" y="4474651"/>
                <a:ext cx="4934236" cy="492443"/>
              </a:xfrm>
              <a:prstGeom prst="rect">
                <a:avLst/>
              </a:prstGeom>
              <a:noFill/>
            </p:spPr>
            <p:txBody>
              <a:bodyPr wrap="none" rtlCol="0">
                <a:spAutoFit/>
              </a:bodyPr>
              <a:lstStyle/>
              <a:p>
                <a14:m>
                  <m:oMath xmlns:m="http://schemas.openxmlformats.org/officeDocument/2006/math">
                    <m:r>
                      <a:rPr lang="en-US" b="0" i="1" smtClean="0">
                        <a:solidFill>
                          <a:srgbClr val="FF0000"/>
                        </a:solidFill>
                        <a:latin typeface="Cambria Math" panose="02040503050406030204" pitchFamily="18" charset="0"/>
                      </a:rPr>
                      <m:t>𝐾</m:t>
                    </m:r>
                    <m:r>
                      <a:rPr lang="en-US" b="0" i="1" smtClean="0">
                        <a:solidFill>
                          <a:srgbClr val="FF0000"/>
                        </a:solidFill>
                        <a:latin typeface="Cambria Math" panose="02040503050406030204" pitchFamily="18" charset="0"/>
                      </a:rPr>
                      <m:t>=4, </m:t>
                    </m:r>
                    <m:r>
                      <a:rPr lang="en-US" b="0" i="1" smtClean="0">
                        <a:solidFill>
                          <a:srgbClr val="FF0000"/>
                        </a:solidFill>
                        <a:latin typeface="Cambria Math" panose="02040503050406030204" pitchFamily="18" charset="0"/>
                      </a:rPr>
                      <m:t>𝑄</m:t>
                    </m:r>
                    <m:r>
                      <a:rPr lang="en-US" b="0" i="1" smtClean="0">
                        <a:solidFill>
                          <a:srgbClr val="FF0000"/>
                        </a:solidFill>
                        <a:latin typeface="Cambria Math" panose="02040503050406030204" pitchFamily="18" charset="0"/>
                      </a:rPr>
                      <m:t>=20</m:t>
                    </m:r>
                  </m:oMath>
                </a14:m>
                <a:r>
                  <a:rPr lang="en-US" dirty="0">
                    <a:solidFill>
                      <a:srgbClr val="FF0000"/>
                    </a:solidFill>
                  </a:rPr>
                  <a:t>,  cracking rate &lt; 0.20%, </a:t>
                </a:r>
                <a14:m>
                  <m:oMath xmlns:m="http://schemas.openxmlformats.org/officeDocument/2006/math">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1</m:t>
                        </m:r>
                      </m:num>
                      <m:den>
                        <m:sSup>
                          <m:sSupPr>
                            <m:ctrlPr>
                              <a:rPr lang="en-US"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𝑐</m:t>
                            </m:r>
                          </m:e>
                          <m:sup>
                            <m:r>
                              <a:rPr lang="en-US" b="0" i="1" smtClean="0">
                                <a:solidFill>
                                  <a:srgbClr val="FF0000"/>
                                </a:solidFill>
                                <a:latin typeface="Cambria Math" panose="02040503050406030204" pitchFamily="18" charset="0"/>
                              </a:rPr>
                              <m:t>𝐾</m:t>
                            </m:r>
                          </m:sup>
                        </m:sSup>
                      </m:den>
                    </m:f>
                    <m:r>
                      <a:rPr lang="en-US" b="0" i="1" smtClean="0">
                        <a:solidFill>
                          <a:srgbClr val="FF0000"/>
                        </a:solidFill>
                        <a:latin typeface="Cambria Math" panose="02040503050406030204" pitchFamily="18" charset="0"/>
                      </a:rPr>
                      <m:t>&lt;</m:t>
                    </m:r>
                    <m:sSup>
                      <m:sSupPr>
                        <m:ctrlPr>
                          <a:rPr lang="en-US"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10</m:t>
                        </m:r>
                      </m:e>
                      <m:sup>
                        <m:r>
                          <a:rPr lang="en-US" b="0" i="1" smtClean="0">
                            <a:solidFill>
                              <a:srgbClr val="FF0000"/>
                            </a:solidFill>
                            <a:latin typeface="Cambria Math" panose="02040503050406030204" pitchFamily="18" charset="0"/>
                          </a:rPr>
                          <m:t>−7</m:t>
                        </m:r>
                      </m:sup>
                    </m:sSup>
                  </m:oMath>
                </a14:m>
                <a:endParaRPr lang="en-US" dirty="0">
                  <a:solidFill>
                    <a:srgbClr val="FF0000"/>
                  </a:solidFill>
                </a:endParaRPr>
              </a:p>
            </p:txBody>
          </p:sp>
        </mc:Choice>
        <mc:Fallback xmlns="">
          <p:sp>
            <p:nvSpPr>
              <p:cNvPr id="6" name="TextBox 5">
                <a:extLst>
                  <a:ext uri="{FF2B5EF4-FFF2-40B4-BE49-F238E27FC236}">
                    <a16:creationId xmlns:a16="http://schemas.microsoft.com/office/drawing/2014/main" id="{E4A5308C-6D4A-9615-53E5-85199913BB7B}"/>
                  </a:ext>
                </a:extLst>
              </p:cNvPr>
              <p:cNvSpPr txBox="1">
                <a:spLocks noRot="1" noChangeAspect="1" noMove="1" noResize="1" noEditPoints="1" noAdjustHandles="1" noChangeArrowheads="1" noChangeShapeType="1" noTextEdit="1"/>
              </p:cNvSpPr>
              <p:nvPr/>
            </p:nvSpPr>
            <p:spPr>
              <a:xfrm>
                <a:off x="6533103" y="4474651"/>
                <a:ext cx="4934236" cy="492443"/>
              </a:xfrm>
              <a:prstGeom prst="rect">
                <a:avLst/>
              </a:prstGeom>
              <a:blipFill>
                <a:blip r:embed="rId5"/>
                <a:stretch>
                  <a:fillRect b="-5000"/>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BA16271B-A69E-0AB5-C620-469DA589458D}"/>
              </a:ext>
            </a:extLst>
          </p:cNvPr>
          <p:cNvCxnSpPr>
            <a:cxnSpLocks/>
            <a:stCxn id="4" idx="7"/>
          </p:cNvCxnSpPr>
          <p:nvPr/>
        </p:nvCxnSpPr>
        <p:spPr>
          <a:xfrm flipV="1">
            <a:off x="5797524" y="4845266"/>
            <a:ext cx="1065729" cy="123816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2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E287E-91D1-0FED-BD90-8E6DFCA9B1C5}"/>
              </a:ext>
            </a:extLst>
          </p:cNvPr>
          <p:cNvSpPr>
            <a:spLocks noGrp="1"/>
          </p:cNvSpPr>
          <p:nvPr>
            <p:ph type="title"/>
          </p:nvPr>
        </p:nvSpPr>
        <p:spPr/>
        <p:txBody>
          <a:bodyPr>
            <a:normAutofit fontScale="90000"/>
          </a:bodyPr>
          <a:lstStyle/>
          <a:p>
            <a:r>
              <a:rPr lang="en-US" dirty="0"/>
              <a:t>Evaluation: LSH &amp; SHA-256</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28F536-494D-CF35-848D-B6300A370571}"/>
                  </a:ext>
                </a:extLst>
              </p:cNvPr>
              <p:cNvSpPr>
                <a:spLocks noGrp="1"/>
              </p:cNvSpPr>
              <p:nvPr>
                <p:ph idx="1"/>
              </p:nvPr>
            </p:nvSpPr>
            <p:spPr/>
            <p:txBody>
              <a:bodyPr/>
              <a:lstStyle/>
              <a:p>
                <a:r>
                  <a:rPr lang="en-US" dirty="0"/>
                  <a:t>Comparing cracking rates with the same penetration rate</a:t>
                </a:r>
              </a:p>
              <a:p>
                <a:r>
                  <a:rPr lang="en-US" dirty="0"/>
                  <a:t>N-bit truncated SHA-256</a:t>
                </a:r>
              </a:p>
              <a:p>
                <a:pPr lvl="1"/>
                <a:r>
                  <a:rPr lang="en-US" b="0" dirty="0"/>
                  <a:t>Penetration rate: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𝑁</m:t>
                            </m:r>
                          </m:sup>
                        </m:sSup>
                      </m:den>
                    </m:f>
                  </m:oMath>
                </a14:m>
                <a:endParaRPr lang="en-US" dirty="0"/>
              </a:p>
              <a:p>
                <a:r>
                  <a:rPr lang="en-US" dirty="0"/>
                  <a:t>LSH by Weighted K-</a:t>
                </a:r>
                <a:r>
                  <a:rPr lang="en-US" dirty="0" err="1"/>
                  <a:t>mer</a:t>
                </a:r>
                <a:r>
                  <a:rPr lang="en-US" dirty="0"/>
                  <a:t> </a:t>
                </a:r>
                <a:r>
                  <a:rPr lang="en-US" dirty="0" err="1"/>
                  <a:t>MinHash</a:t>
                </a:r>
                <a:endParaRPr lang="en-US" dirty="0"/>
              </a:p>
              <a:p>
                <a:pPr lvl="1"/>
                <a:r>
                  <a:rPr lang="en-US" dirty="0"/>
                  <a:t>Penetration rate: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𝐾</m:t>
                            </m:r>
                          </m:sup>
                        </m:sSup>
                      </m:den>
                    </m:f>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=66</m:t>
                    </m:r>
                  </m:oMath>
                </a14:m>
                <a:endParaRPr lang="en-US" dirty="0"/>
              </a:p>
            </p:txBody>
          </p:sp>
        </mc:Choice>
        <mc:Fallback xmlns="">
          <p:sp>
            <p:nvSpPr>
              <p:cNvPr id="3" name="Content Placeholder 2">
                <a:extLst>
                  <a:ext uri="{FF2B5EF4-FFF2-40B4-BE49-F238E27FC236}">
                    <a16:creationId xmlns:a16="http://schemas.microsoft.com/office/drawing/2014/main" id="{0428F536-494D-CF35-848D-B6300A370571}"/>
                  </a:ext>
                </a:extLst>
              </p:cNvPr>
              <p:cNvSpPr>
                <a:spLocks noGrp="1" noRot="1" noChangeAspect="1" noMove="1" noResize="1" noEditPoints="1" noAdjustHandles="1" noChangeArrowheads="1" noChangeShapeType="1" noTextEdit="1"/>
              </p:cNvSpPr>
              <p:nvPr>
                <p:ph idx="1"/>
              </p:nvPr>
            </p:nvSpPr>
            <p:spPr>
              <a:blipFill>
                <a:blip r:embed="rId2"/>
                <a:stretch>
                  <a:fillRect l="-844" t="-132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2E337C0-31E1-FC8C-BABD-EDE7DD9EAF92}"/>
              </a:ext>
            </a:extLst>
          </p:cNvPr>
          <p:cNvPicPr>
            <a:picLocks noChangeAspect="1"/>
          </p:cNvPicPr>
          <p:nvPr/>
        </p:nvPicPr>
        <p:blipFill>
          <a:blip r:embed="rId3"/>
          <a:stretch>
            <a:fillRect/>
          </a:stretch>
        </p:blipFill>
        <p:spPr>
          <a:xfrm>
            <a:off x="2040282" y="3341204"/>
            <a:ext cx="7772400" cy="3410575"/>
          </a:xfrm>
          <a:prstGeom prst="rect">
            <a:avLst/>
          </a:prstGeom>
        </p:spPr>
      </p:pic>
    </p:spTree>
    <p:extLst>
      <p:ext uri="{BB962C8B-B14F-4D97-AF65-F5344CB8AC3E}">
        <p14:creationId xmlns:p14="http://schemas.microsoft.com/office/powerpoint/2010/main" val="1052511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37FA-AA5A-4C3D-3658-33FE8E2E12ED}"/>
              </a:ext>
            </a:extLst>
          </p:cNvPr>
          <p:cNvSpPr>
            <a:spLocks noGrp="1"/>
          </p:cNvSpPr>
          <p:nvPr>
            <p:ph type="title"/>
          </p:nvPr>
        </p:nvSpPr>
        <p:spPr/>
        <p:txBody>
          <a:bodyPr>
            <a:normAutofit fontScale="90000"/>
          </a:bodyPr>
          <a:lstStyle/>
          <a:p>
            <a:r>
              <a:rPr lang="en-US" dirty="0"/>
              <a:t>Conclusion: </a:t>
            </a:r>
            <a:r>
              <a:rPr lang="en-US" dirty="0" err="1"/>
              <a:t>PreAcher</a:t>
            </a:r>
            <a:endParaRPr lang="en-US" dirty="0"/>
          </a:p>
        </p:txBody>
      </p:sp>
      <p:sp>
        <p:nvSpPr>
          <p:cNvPr id="3" name="Content Placeholder 2">
            <a:extLst>
              <a:ext uri="{FF2B5EF4-FFF2-40B4-BE49-F238E27FC236}">
                <a16:creationId xmlns:a16="http://schemas.microsoft.com/office/drawing/2014/main" id="{45541E53-AEE3-4178-771E-8571AD9CF429}"/>
              </a:ext>
            </a:extLst>
          </p:cNvPr>
          <p:cNvSpPr>
            <a:spLocks noGrp="1"/>
          </p:cNvSpPr>
          <p:nvPr>
            <p:ph idx="1"/>
          </p:nvPr>
        </p:nvSpPr>
        <p:spPr/>
        <p:txBody>
          <a:bodyPr/>
          <a:lstStyle/>
          <a:p>
            <a:r>
              <a:rPr lang="en-US" dirty="0"/>
              <a:t>Securely pre-authenticate users on CDNs </a:t>
            </a:r>
          </a:p>
          <a:p>
            <a:pPr lvl="1"/>
            <a:r>
              <a:rPr lang="en-US" dirty="0"/>
              <a:t>Filter out malicious login requests without correct passwords</a:t>
            </a:r>
          </a:p>
          <a:p>
            <a:pPr lvl="1"/>
            <a:r>
              <a:rPr lang="en-US" dirty="0"/>
              <a:t>CDNs cannot access or guess user passwords</a:t>
            </a:r>
          </a:p>
          <a:p>
            <a:r>
              <a:rPr lang="en-US" dirty="0"/>
              <a:t>Immediate deployable on the Internet by web server unilaterally</a:t>
            </a:r>
          </a:p>
          <a:p>
            <a:pPr lvl="1"/>
            <a:r>
              <a:rPr lang="en-US" dirty="0"/>
              <a:t>JavaScript for client operations</a:t>
            </a:r>
          </a:p>
          <a:p>
            <a:pPr lvl="1"/>
            <a:r>
              <a:rPr lang="en-US" dirty="0"/>
              <a:t>Serverless computing for CDN operations</a:t>
            </a:r>
          </a:p>
          <a:p>
            <a:r>
              <a:rPr lang="en-US" dirty="0"/>
              <a:t>Code:</a:t>
            </a:r>
            <a:r>
              <a:rPr lang="en-US" sz="2400" dirty="0"/>
              <a:t> </a:t>
            </a:r>
            <a:r>
              <a:rPr lang="en-US" sz="2400" dirty="0">
                <a:hlinkClick r:id="rId2"/>
              </a:rPr>
              <a:t>https://github.com/SHiftLin/NSDI2025-PreAcher</a:t>
            </a:r>
            <a:endParaRPr lang="en-US" sz="2400" dirty="0"/>
          </a:p>
          <a:p>
            <a:endParaRPr lang="en-US" dirty="0"/>
          </a:p>
          <a:p>
            <a:endParaRPr lang="en-US" dirty="0"/>
          </a:p>
        </p:txBody>
      </p:sp>
      <p:sp>
        <p:nvSpPr>
          <p:cNvPr id="5" name="TextBox 4">
            <a:extLst>
              <a:ext uri="{FF2B5EF4-FFF2-40B4-BE49-F238E27FC236}">
                <a16:creationId xmlns:a16="http://schemas.microsoft.com/office/drawing/2014/main" id="{FB39ED46-E96D-8346-62CC-70679CCFE837}"/>
              </a:ext>
            </a:extLst>
          </p:cNvPr>
          <p:cNvSpPr txBox="1"/>
          <p:nvPr/>
        </p:nvSpPr>
        <p:spPr>
          <a:xfrm>
            <a:off x="1294323" y="3971842"/>
            <a:ext cx="7054546" cy="2554545"/>
          </a:xfrm>
          <a:prstGeom prst="rect">
            <a:avLst/>
          </a:prstGeom>
          <a:noFill/>
        </p:spPr>
        <p:txBody>
          <a:bodyPr wrap="square" rtlCol="0">
            <a:spAutoFit/>
          </a:bodyPr>
          <a:lstStyle/>
          <a:p>
            <a:pPr algn="ctr"/>
            <a:r>
              <a:rPr lang="en-US" sz="8000" b="1" i="1" dirty="0">
                <a:solidFill>
                  <a:schemeClr val="accent1">
                    <a:lumMod val="75000"/>
                  </a:schemeClr>
                </a:solidFill>
              </a:rPr>
              <a:t>Thank you!</a:t>
            </a:r>
          </a:p>
          <a:p>
            <a:pPr algn="ctr"/>
            <a:r>
              <a:rPr lang="en-US" sz="8000" b="1" i="1" dirty="0">
                <a:solidFill>
                  <a:schemeClr val="accent1">
                    <a:lumMod val="75000"/>
                  </a:schemeClr>
                </a:solidFill>
              </a:rPr>
              <a:t>Q&amp;A</a:t>
            </a:r>
          </a:p>
        </p:txBody>
      </p:sp>
      <p:pic>
        <p:nvPicPr>
          <p:cNvPr id="9" name="Picture 8" descr="A qr code on a white background&#10;&#10;AI-generated content may be incorrect.">
            <a:extLst>
              <a:ext uri="{FF2B5EF4-FFF2-40B4-BE49-F238E27FC236}">
                <a16:creationId xmlns:a16="http://schemas.microsoft.com/office/drawing/2014/main" id="{8F6EFFFD-DBAB-724D-0FC2-0DB6EC5005DD}"/>
              </a:ext>
            </a:extLst>
          </p:cNvPr>
          <p:cNvPicPr>
            <a:picLocks noChangeAspect="1"/>
          </p:cNvPicPr>
          <p:nvPr/>
        </p:nvPicPr>
        <p:blipFill>
          <a:blip r:embed="rId3"/>
          <a:stretch>
            <a:fillRect/>
          </a:stretch>
        </p:blipFill>
        <p:spPr>
          <a:xfrm>
            <a:off x="9481758" y="3918332"/>
            <a:ext cx="2050789" cy="2094578"/>
          </a:xfrm>
          <a:prstGeom prst="rect">
            <a:avLst/>
          </a:prstGeom>
        </p:spPr>
      </p:pic>
      <p:sp>
        <p:nvSpPr>
          <p:cNvPr id="10" name="TextBox 9">
            <a:extLst>
              <a:ext uri="{FF2B5EF4-FFF2-40B4-BE49-F238E27FC236}">
                <a16:creationId xmlns:a16="http://schemas.microsoft.com/office/drawing/2014/main" id="{45F3A6C9-E915-E175-A9A8-635512535386}"/>
              </a:ext>
            </a:extLst>
          </p:cNvPr>
          <p:cNvSpPr txBox="1"/>
          <p:nvPr/>
        </p:nvSpPr>
        <p:spPr>
          <a:xfrm>
            <a:off x="9236368" y="6012910"/>
            <a:ext cx="2654060" cy="461665"/>
          </a:xfrm>
          <a:prstGeom prst="rect">
            <a:avLst/>
          </a:prstGeom>
          <a:noFill/>
        </p:spPr>
        <p:txBody>
          <a:bodyPr wrap="none" rtlCol="0">
            <a:spAutoFit/>
          </a:bodyPr>
          <a:lstStyle/>
          <a:p>
            <a:r>
              <a:rPr lang="en-US" sz="2400" dirty="0">
                <a:solidFill>
                  <a:schemeClr val="accent1">
                    <a:lumMod val="50000"/>
                  </a:schemeClr>
                </a:solidFill>
              </a:rPr>
              <a:t>NSDI2025-PreAcher</a:t>
            </a:r>
          </a:p>
        </p:txBody>
      </p:sp>
    </p:spTree>
    <p:extLst>
      <p:ext uri="{BB962C8B-B14F-4D97-AF65-F5344CB8AC3E}">
        <p14:creationId xmlns:p14="http://schemas.microsoft.com/office/powerpoint/2010/main" val="283064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A diagram of a computer program&#10;&#10;AI-generated content may be incorrect.">
            <a:extLst>
              <a:ext uri="{FF2B5EF4-FFF2-40B4-BE49-F238E27FC236}">
                <a16:creationId xmlns:a16="http://schemas.microsoft.com/office/drawing/2014/main" id="{F067E24C-0615-EC34-7008-4BBB6C6979A8}"/>
              </a:ext>
            </a:extLst>
          </p:cNvPr>
          <p:cNvPicPr>
            <a:picLocks noChangeAspect="1"/>
          </p:cNvPicPr>
          <p:nvPr/>
        </p:nvPicPr>
        <p:blipFill>
          <a:blip r:embed="rId3"/>
          <a:stretch>
            <a:fillRect/>
          </a:stretch>
        </p:blipFill>
        <p:spPr>
          <a:xfrm>
            <a:off x="5670388" y="1356913"/>
            <a:ext cx="5212387" cy="4388519"/>
          </a:xfrm>
          <a:prstGeom prst="rect">
            <a:avLst/>
          </a:prstGeom>
        </p:spPr>
      </p:pic>
      <p:sp>
        <p:nvSpPr>
          <p:cNvPr id="2" name="Title 1">
            <a:extLst>
              <a:ext uri="{FF2B5EF4-FFF2-40B4-BE49-F238E27FC236}">
                <a16:creationId xmlns:a16="http://schemas.microsoft.com/office/drawing/2014/main" id="{DD3FAA4C-376D-361C-D5F1-79EF8C4D1A6C}"/>
              </a:ext>
            </a:extLst>
          </p:cNvPr>
          <p:cNvSpPr>
            <a:spLocks noGrp="1"/>
          </p:cNvSpPr>
          <p:nvPr>
            <p:ph type="title"/>
          </p:nvPr>
        </p:nvSpPr>
        <p:spPr/>
        <p:txBody>
          <a:bodyPr>
            <a:normAutofit fontScale="90000"/>
          </a:bodyPr>
          <a:lstStyle/>
          <a:p>
            <a:r>
              <a:rPr lang="en-US" dirty="0"/>
              <a:t>Formal Protocol</a:t>
            </a:r>
          </a:p>
        </p:txBody>
      </p:sp>
      <p:sp>
        <p:nvSpPr>
          <p:cNvPr id="7" name="Content Placeholder 6">
            <a:extLst>
              <a:ext uri="{FF2B5EF4-FFF2-40B4-BE49-F238E27FC236}">
                <a16:creationId xmlns:a16="http://schemas.microsoft.com/office/drawing/2014/main" id="{A7DBCCED-05CE-272D-F485-1487120587DD}"/>
              </a:ext>
            </a:extLst>
          </p:cNvPr>
          <p:cNvSpPr>
            <a:spLocks noGrp="1"/>
          </p:cNvSpPr>
          <p:nvPr>
            <p:ph idx="1"/>
          </p:nvPr>
        </p:nvSpPr>
        <p:spPr/>
        <p:txBody>
          <a:bodyPr/>
          <a:lstStyle/>
          <a:p>
            <a:pPr marL="0" indent="0">
              <a:buNone/>
            </a:pPr>
            <a:r>
              <a:rPr lang="en-US" dirty="0"/>
              <a:t>  </a:t>
            </a:r>
          </a:p>
        </p:txBody>
      </p:sp>
      <p:pic>
        <p:nvPicPr>
          <p:cNvPr id="9" name="Picture 8" descr="A diagram of a diagram&#10;&#10;AI-generated content may be incorrect.">
            <a:extLst>
              <a:ext uri="{FF2B5EF4-FFF2-40B4-BE49-F238E27FC236}">
                <a16:creationId xmlns:a16="http://schemas.microsoft.com/office/drawing/2014/main" id="{405C18B3-2B29-8C79-0DB3-77364BB12B62}"/>
              </a:ext>
            </a:extLst>
          </p:cNvPr>
          <p:cNvPicPr>
            <a:picLocks noChangeAspect="1"/>
          </p:cNvPicPr>
          <p:nvPr/>
        </p:nvPicPr>
        <p:blipFill>
          <a:blip r:embed="rId4"/>
          <a:stretch>
            <a:fillRect/>
          </a:stretch>
        </p:blipFill>
        <p:spPr>
          <a:xfrm>
            <a:off x="618437" y="1390533"/>
            <a:ext cx="4660252" cy="4479111"/>
          </a:xfrm>
          <a:prstGeom prst="rect">
            <a:avLst/>
          </a:prstGeom>
        </p:spPr>
      </p:pic>
      <p:cxnSp>
        <p:nvCxnSpPr>
          <p:cNvPr id="13" name="Straight Connector 12">
            <a:extLst>
              <a:ext uri="{FF2B5EF4-FFF2-40B4-BE49-F238E27FC236}">
                <a16:creationId xmlns:a16="http://schemas.microsoft.com/office/drawing/2014/main" id="{23CE6A8E-26D6-7F40-6880-8FBC0E733685}"/>
              </a:ext>
            </a:extLst>
          </p:cNvPr>
          <p:cNvCxnSpPr/>
          <p:nvPr/>
        </p:nvCxnSpPr>
        <p:spPr>
          <a:xfrm>
            <a:off x="5466229" y="1149724"/>
            <a:ext cx="0" cy="5251076"/>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943AF28-62E7-2A6E-16ED-9B6356899696}"/>
              </a:ext>
            </a:extLst>
          </p:cNvPr>
          <p:cNvSpPr txBox="1"/>
          <p:nvPr/>
        </p:nvSpPr>
        <p:spPr>
          <a:xfrm>
            <a:off x="1640541" y="6315697"/>
            <a:ext cx="1939890" cy="369332"/>
          </a:xfrm>
          <a:prstGeom prst="rect">
            <a:avLst/>
          </a:prstGeom>
          <a:noFill/>
        </p:spPr>
        <p:txBody>
          <a:bodyPr wrap="none" rtlCol="0">
            <a:spAutoFit/>
          </a:bodyPr>
          <a:lstStyle/>
          <a:p>
            <a:r>
              <a:rPr lang="en-US" dirty="0"/>
              <a:t>First Round (OPRF)</a:t>
            </a:r>
          </a:p>
        </p:txBody>
      </p:sp>
      <p:sp>
        <p:nvSpPr>
          <p:cNvPr id="15" name="TextBox 14">
            <a:extLst>
              <a:ext uri="{FF2B5EF4-FFF2-40B4-BE49-F238E27FC236}">
                <a16:creationId xmlns:a16="http://schemas.microsoft.com/office/drawing/2014/main" id="{878E50C7-6F35-E713-F4AE-895A6EB68A32}"/>
              </a:ext>
            </a:extLst>
          </p:cNvPr>
          <p:cNvSpPr txBox="1"/>
          <p:nvPr/>
        </p:nvSpPr>
        <p:spPr>
          <a:xfrm>
            <a:off x="6772798" y="6299825"/>
            <a:ext cx="3677545" cy="369332"/>
          </a:xfrm>
          <a:prstGeom prst="rect">
            <a:avLst/>
          </a:prstGeom>
          <a:noFill/>
        </p:spPr>
        <p:txBody>
          <a:bodyPr wrap="none" rtlCol="0">
            <a:spAutoFit/>
          </a:bodyPr>
          <a:lstStyle/>
          <a:p>
            <a:r>
              <a:rPr lang="en-US" dirty="0"/>
              <a:t>Second Round (Pre-Auth &amp; Full-Auth)</a:t>
            </a:r>
          </a:p>
        </p:txBody>
      </p:sp>
      <p:pic>
        <p:nvPicPr>
          <p:cNvPr id="17" name="Picture 16" descr="A black letter on a white background&#10;&#10;AI-generated content may be incorrect.">
            <a:extLst>
              <a:ext uri="{FF2B5EF4-FFF2-40B4-BE49-F238E27FC236}">
                <a16:creationId xmlns:a16="http://schemas.microsoft.com/office/drawing/2014/main" id="{C11F605B-B4F6-7745-DA41-2153EA0B81E4}"/>
              </a:ext>
            </a:extLst>
          </p:cNvPr>
          <p:cNvPicPr>
            <a:picLocks noChangeAspect="1"/>
          </p:cNvPicPr>
          <p:nvPr/>
        </p:nvPicPr>
        <p:blipFill>
          <a:blip r:embed="rId5"/>
          <a:stretch>
            <a:fillRect/>
          </a:stretch>
        </p:blipFill>
        <p:spPr>
          <a:xfrm>
            <a:off x="7489915" y="1434499"/>
            <a:ext cx="848345" cy="219456"/>
          </a:xfrm>
          <a:prstGeom prst="rect">
            <a:avLst/>
          </a:prstGeom>
        </p:spPr>
      </p:pic>
      <p:sp>
        <p:nvSpPr>
          <p:cNvPr id="19" name="TextBox 18">
            <a:extLst>
              <a:ext uri="{FF2B5EF4-FFF2-40B4-BE49-F238E27FC236}">
                <a16:creationId xmlns:a16="http://schemas.microsoft.com/office/drawing/2014/main" id="{5352AF9D-B199-7A0C-BED8-E5E8853F3F05}"/>
              </a:ext>
            </a:extLst>
          </p:cNvPr>
          <p:cNvSpPr txBox="1"/>
          <p:nvPr/>
        </p:nvSpPr>
        <p:spPr>
          <a:xfrm>
            <a:off x="1924080" y="3590596"/>
            <a:ext cx="686406" cy="369332"/>
          </a:xfrm>
          <a:prstGeom prst="rect">
            <a:avLst/>
          </a:prstGeom>
          <a:noFill/>
        </p:spPr>
        <p:txBody>
          <a:bodyPr wrap="none" rtlCol="0">
            <a:spAutoFit/>
          </a:bodyPr>
          <a:lstStyle/>
          <a:p>
            <a:r>
              <a:rPr lang="en-US" dirty="0">
                <a:solidFill>
                  <a:srgbClr val="FF0000"/>
                </a:solidFill>
              </a:rPr>
              <a:t>OPRF</a:t>
            </a:r>
          </a:p>
        </p:txBody>
      </p:sp>
    </p:spTree>
    <p:extLst>
      <p:ext uri="{BB962C8B-B14F-4D97-AF65-F5344CB8AC3E}">
        <p14:creationId xmlns:p14="http://schemas.microsoft.com/office/powerpoint/2010/main" val="2001820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D2F8-FB8A-A337-4F84-A040D01061D4}"/>
              </a:ext>
            </a:extLst>
          </p:cNvPr>
          <p:cNvSpPr>
            <a:spLocks noGrp="1"/>
          </p:cNvSpPr>
          <p:nvPr>
            <p:ph type="title"/>
          </p:nvPr>
        </p:nvSpPr>
        <p:spPr/>
        <p:txBody>
          <a:bodyPr>
            <a:normAutofit fontScale="90000"/>
          </a:bodyPr>
          <a:lstStyle/>
          <a:p>
            <a:r>
              <a:rPr lang="en-US" dirty="0" err="1"/>
              <a:t>DuoHash</a:t>
            </a:r>
            <a:r>
              <a:rPr lang="en-US" dirty="0"/>
              <a:t> Protocol</a:t>
            </a:r>
          </a:p>
        </p:txBody>
      </p:sp>
      <p:pic>
        <p:nvPicPr>
          <p:cNvPr id="5" name="Content Placeholder 4" descr="A table of equations&#10;&#10;AI-generated content may be incorrect.">
            <a:extLst>
              <a:ext uri="{FF2B5EF4-FFF2-40B4-BE49-F238E27FC236}">
                <a16:creationId xmlns:a16="http://schemas.microsoft.com/office/drawing/2014/main" id="{FEBCEC7B-A295-BA14-44D2-C21B5D73E13C}"/>
              </a:ext>
            </a:extLst>
          </p:cNvPr>
          <p:cNvPicPr>
            <a:picLocks noGrp="1" noChangeAspect="1"/>
          </p:cNvPicPr>
          <p:nvPr>
            <p:ph idx="1"/>
          </p:nvPr>
        </p:nvPicPr>
        <p:blipFill>
          <a:blip r:embed="rId3"/>
          <a:srcRect b="6248"/>
          <a:stretch/>
        </p:blipFill>
        <p:spPr>
          <a:xfrm>
            <a:off x="838200" y="1040817"/>
            <a:ext cx="9811177" cy="5366860"/>
          </a:xfrm>
        </p:spPr>
      </p:pic>
    </p:spTree>
    <p:extLst>
      <p:ext uri="{BB962C8B-B14F-4D97-AF65-F5344CB8AC3E}">
        <p14:creationId xmlns:p14="http://schemas.microsoft.com/office/powerpoint/2010/main" val="3582647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C079A-A79F-0FFF-6EAB-E7AFCD3EE8F6}"/>
              </a:ext>
            </a:extLst>
          </p:cNvPr>
          <p:cNvSpPr>
            <a:spLocks noGrp="1"/>
          </p:cNvSpPr>
          <p:nvPr>
            <p:ph type="title"/>
          </p:nvPr>
        </p:nvSpPr>
        <p:spPr/>
        <p:txBody>
          <a:bodyPr>
            <a:normAutofit fontScale="90000"/>
          </a:bodyPr>
          <a:lstStyle/>
          <a:p>
            <a:r>
              <a:rPr lang="en-US" dirty="0"/>
              <a:t>Evaluation</a:t>
            </a:r>
          </a:p>
        </p:txBody>
      </p:sp>
      <p:sp>
        <p:nvSpPr>
          <p:cNvPr id="3" name="Content Placeholder 2">
            <a:extLst>
              <a:ext uri="{FF2B5EF4-FFF2-40B4-BE49-F238E27FC236}">
                <a16:creationId xmlns:a16="http://schemas.microsoft.com/office/drawing/2014/main" id="{A083BDAB-CC9B-4918-CDBD-CB8C1B25F300}"/>
              </a:ext>
            </a:extLst>
          </p:cNvPr>
          <p:cNvSpPr>
            <a:spLocks noGrp="1"/>
          </p:cNvSpPr>
          <p:nvPr>
            <p:ph idx="1"/>
          </p:nvPr>
        </p:nvSpPr>
        <p:spPr/>
        <p:txBody>
          <a:bodyPr/>
          <a:lstStyle/>
          <a:p>
            <a:r>
              <a:rPr lang="en-US" dirty="0"/>
              <a:t>Throughput</a:t>
            </a:r>
          </a:p>
        </p:txBody>
      </p:sp>
      <p:pic>
        <p:nvPicPr>
          <p:cNvPr id="5" name="Picture 4">
            <a:extLst>
              <a:ext uri="{FF2B5EF4-FFF2-40B4-BE49-F238E27FC236}">
                <a16:creationId xmlns:a16="http://schemas.microsoft.com/office/drawing/2014/main" id="{3117EC3A-1875-D64E-0C94-109B8C0D6637}"/>
              </a:ext>
            </a:extLst>
          </p:cNvPr>
          <p:cNvPicPr>
            <a:picLocks noChangeAspect="1"/>
          </p:cNvPicPr>
          <p:nvPr/>
        </p:nvPicPr>
        <p:blipFill>
          <a:blip r:embed="rId2"/>
          <a:stretch>
            <a:fillRect/>
          </a:stretch>
        </p:blipFill>
        <p:spPr>
          <a:xfrm>
            <a:off x="659082" y="1438564"/>
            <a:ext cx="5520691" cy="2743200"/>
          </a:xfrm>
          <a:prstGeom prst="rect">
            <a:avLst/>
          </a:prstGeom>
        </p:spPr>
      </p:pic>
      <p:pic>
        <p:nvPicPr>
          <p:cNvPr id="7" name="Picture 6">
            <a:extLst>
              <a:ext uri="{FF2B5EF4-FFF2-40B4-BE49-F238E27FC236}">
                <a16:creationId xmlns:a16="http://schemas.microsoft.com/office/drawing/2014/main" id="{B92DCCAE-9154-0B22-742E-3F4B69DCA3D8}"/>
              </a:ext>
            </a:extLst>
          </p:cNvPr>
          <p:cNvPicPr>
            <a:picLocks noChangeAspect="1"/>
          </p:cNvPicPr>
          <p:nvPr/>
        </p:nvPicPr>
        <p:blipFill>
          <a:blip r:embed="rId3"/>
          <a:stretch>
            <a:fillRect/>
          </a:stretch>
        </p:blipFill>
        <p:spPr>
          <a:xfrm>
            <a:off x="7024254" y="1438564"/>
            <a:ext cx="4560570" cy="2743200"/>
          </a:xfrm>
          <a:prstGeom prst="rect">
            <a:avLst/>
          </a:prstGeom>
        </p:spPr>
      </p:pic>
      <p:sp>
        <p:nvSpPr>
          <p:cNvPr id="8" name="TextBox 7">
            <a:extLst>
              <a:ext uri="{FF2B5EF4-FFF2-40B4-BE49-F238E27FC236}">
                <a16:creationId xmlns:a16="http://schemas.microsoft.com/office/drawing/2014/main" id="{CAA29CF2-113A-D8A8-3024-11F163531D8E}"/>
              </a:ext>
            </a:extLst>
          </p:cNvPr>
          <p:cNvSpPr txBox="1"/>
          <p:nvPr/>
        </p:nvSpPr>
        <p:spPr>
          <a:xfrm>
            <a:off x="2915699" y="4428745"/>
            <a:ext cx="1007455" cy="369332"/>
          </a:xfrm>
          <a:prstGeom prst="rect">
            <a:avLst/>
          </a:prstGeom>
          <a:noFill/>
        </p:spPr>
        <p:txBody>
          <a:bodyPr wrap="none" rtlCol="0">
            <a:spAutoFit/>
          </a:bodyPr>
          <a:lstStyle/>
          <a:p>
            <a:r>
              <a:rPr lang="en-US" b="1" dirty="0"/>
              <a:t>Testbed</a:t>
            </a:r>
          </a:p>
        </p:txBody>
      </p:sp>
      <p:sp>
        <p:nvSpPr>
          <p:cNvPr id="9" name="TextBox 8">
            <a:extLst>
              <a:ext uri="{FF2B5EF4-FFF2-40B4-BE49-F238E27FC236}">
                <a16:creationId xmlns:a16="http://schemas.microsoft.com/office/drawing/2014/main" id="{CB73A52D-E557-F3F9-35F4-AB829483ED4E}"/>
              </a:ext>
            </a:extLst>
          </p:cNvPr>
          <p:cNvSpPr txBox="1"/>
          <p:nvPr/>
        </p:nvSpPr>
        <p:spPr>
          <a:xfrm>
            <a:off x="8800811" y="4423183"/>
            <a:ext cx="1021883" cy="369332"/>
          </a:xfrm>
          <a:prstGeom prst="rect">
            <a:avLst/>
          </a:prstGeom>
          <a:noFill/>
        </p:spPr>
        <p:txBody>
          <a:bodyPr wrap="none" rtlCol="0">
            <a:spAutoFit/>
          </a:bodyPr>
          <a:lstStyle/>
          <a:p>
            <a:r>
              <a:rPr lang="en-US" b="1" dirty="0"/>
              <a:t>Internet</a:t>
            </a:r>
          </a:p>
        </p:txBody>
      </p:sp>
    </p:spTree>
    <p:extLst>
      <p:ext uri="{BB962C8B-B14F-4D97-AF65-F5344CB8AC3E}">
        <p14:creationId xmlns:p14="http://schemas.microsoft.com/office/powerpoint/2010/main" val="2455506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D570-F704-B768-C8BE-DF44647C60E5}"/>
              </a:ext>
            </a:extLst>
          </p:cNvPr>
          <p:cNvSpPr>
            <a:spLocks noGrp="1"/>
          </p:cNvSpPr>
          <p:nvPr>
            <p:ph type="title"/>
          </p:nvPr>
        </p:nvSpPr>
        <p:spPr/>
        <p:txBody>
          <a:bodyPr>
            <a:normAutofit fontScale="90000"/>
          </a:bodyPr>
          <a:lstStyle/>
          <a:p>
            <a:r>
              <a:rPr lang="en-US" dirty="0"/>
              <a:t>Evaluation</a:t>
            </a:r>
          </a:p>
        </p:txBody>
      </p:sp>
      <p:sp>
        <p:nvSpPr>
          <p:cNvPr id="3" name="Content Placeholder 2">
            <a:extLst>
              <a:ext uri="{FF2B5EF4-FFF2-40B4-BE49-F238E27FC236}">
                <a16:creationId xmlns:a16="http://schemas.microsoft.com/office/drawing/2014/main" id="{1F38889A-F809-0949-924E-63B8A0A79B77}"/>
              </a:ext>
            </a:extLst>
          </p:cNvPr>
          <p:cNvSpPr>
            <a:spLocks noGrp="1"/>
          </p:cNvSpPr>
          <p:nvPr>
            <p:ph idx="1"/>
          </p:nvPr>
        </p:nvSpPr>
        <p:spPr/>
        <p:txBody>
          <a:bodyPr/>
          <a:lstStyle/>
          <a:p>
            <a:r>
              <a:rPr lang="en-US" dirty="0"/>
              <a:t>Latency</a:t>
            </a:r>
          </a:p>
        </p:txBody>
      </p:sp>
      <p:pic>
        <p:nvPicPr>
          <p:cNvPr id="5" name="Picture 4" descr="A group of boxes with numbers and letters&#10;&#10;Description automatically generated with medium confidence">
            <a:extLst>
              <a:ext uri="{FF2B5EF4-FFF2-40B4-BE49-F238E27FC236}">
                <a16:creationId xmlns:a16="http://schemas.microsoft.com/office/drawing/2014/main" id="{BE065FB8-C9B0-4FAB-8CFA-05AD97CC7FD6}"/>
              </a:ext>
            </a:extLst>
          </p:cNvPr>
          <p:cNvPicPr>
            <a:picLocks noChangeAspect="1"/>
          </p:cNvPicPr>
          <p:nvPr/>
        </p:nvPicPr>
        <p:blipFill>
          <a:blip r:embed="rId2"/>
          <a:stretch>
            <a:fillRect/>
          </a:stretch>
        </p:blipFill>
        <p:spPr>
          <a:xfrm>
            <a:off x="2369267" y="1396842"/>
            <a:ext cx="7772400" cy="4586514"/>
          </a:xfrm>
          <a:prstGeom prst="rect">
            <a:avLst/>
          </a:prstGeom>
        </p:spPr>
      </p:pic>
    </p:spTree>
    <p:extLst>
      <p:ext uri="{BB962C8B-B14F-4D97-AF65-F5344CB8AC3E}">
        <p14:creationId xmlns:p14="http://schemas.microsoft.com/office/powerpoint/2010/main" val="1895866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E6815-FEBB-3821-7EC6-176A9E339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65840E-26AE-7A1F-85B8-E23F31E5862E}"/>
              </a:ext>
            </a:extLst>
          </p:cNvPr>
          <p:cNvSpPr>
            <a:spLocks noGrp="1"/>
          </p:cNvSpPr>
          <p:nvPr>
            <p:ph type="title"/>
          </p:nvPr>
        </p:nvSpPr>
        <p:spPr/>
        <p:txBody>
          <a:bodyPr>
            <a:normAutofit fontScale="90000"/>
          </a:bodyPr>
          <a:lstStyle/>
          <a:p>
            <a:r>
              <a:rPr lang="en-US" dirty="0"/>
              <a:t>Password Login is Vulnerable to </a:t>
            </a:r>
            <a:r>
              <a:rPr lang="en-US" dirty="0" err="1"/>
              <a:t>ADoS</a:t>
            </a:r>
            <a:r>
              <a:rPr lang="en-US" dirty="0"/>
              <a:t> Attacks</a:t>
            </a:r>
          </a:p>
        </p:txBody>
      </p:sp>
      <p:sp>
        <p:nvSpPr>
          <p:cNvPr id="3" name="Content Placeholder 2">
            <a:extLst>
              <a:ext uri="{FF2B5EF4-FFF2-40B4-BE49-F238E27FC236}">
                <a16:creationId xmlns:a16="http://schemas.microsoft.com/office/drawing/2014/main" id="{1A23E5A6-84BF-C577-619F-D0A8DD917F93}"/>
              </a:ext>
            </a:extLst>
          </p:cNvPr>
          <p:cNvSpPr>
            <a:spLocks noGrp="1"/>
          </p:cNvSpPr>
          <p:nvPr>
            <p:ph idx="1"/>
          </p:nvPr>
        </p:nvSpPr>
        <p:spPr/>
        <p:txBody>
          <a:bodyPr/>
          <a:lstStyle/>
          <a:p>
            <a:r>
              <a:rPr lang="en-US" dirty="0"/>
              <a:t>Application-layer Denial of Service (</a:t>
            </a:r>
            <a:r>
              <a:rPr lang="en-US" dirty="0" err="1"/>
              <a:t>ADoS</a:t>
            </a:r>
            <a:r>
              <a:rPr lang="en-US" dirty="0"/>
              <a:t>)</a:t>
            </a:r>
          </a:p>
          <a:p>
            <a:pPr lvl="1"/>
            <a:r>
              <a:rPr lang="en-US" dirty="0"/>
              <a:t>Exhaust a server’s CPU by a sending </a:t>
            </a:r>
            <a:r>
              <a:rPr lang="en-US" i="1" dirty="0"/>
              <a:t>small </a:t>
            </a:r>
            <a:r>
              <a:rPr lang="en-US" dirty="0"/>
              <a:t>amount of login traffic</a:t>
            </a:r>
          </a:p>
          <a:p>
            <a:pPr lvl="1"/>
            <a:r>
              <a:rPr lang="en-US" dirty="0"/>
              <a:t>DDoS usually takes a </a:t>
            </a:r>
            <a:r>
              <a:rPr lang="en-US" i="1" dirty="0"/>
              <a:t>large</a:t>
            </a:r>
            <a:r>
              <a:rPr lang="en-US" dirty="0"/>
              <a:t> amount of traffic</a:t>
            </a:r>
          </a:p>
          <a:p>
            <a:r>
              <a:rPr lang="en-US" dirty="0" err="1"/>
              <a:t>ADoS</a:t>
            </a:r>
            <a:r>
              <a:rPr lang="en-US" dirty="0"/>
              <a:t> happens under credential stuffing attacks</a:t>
            </a:r>
          </a:p>
          <a:p>
            <a:pPr lvl="1"/>
            <a:r>
              <a:rPr lang="en-US" dirty="0"/>
              <a:t>Attackers repeatedly try many passwords to crack user accounts</a:t>
            </a:r>
          </a:p>
          <a:p>
            <a:pPr lvl="1" algn="just"/>
            <a:r>
              <a:rPr lang="en-US" dirty="0">
                <a:solidFill>
                  <a:srgbClr val="FF0000"/>
                </a:solidFill>
              </a:rPr>
              <a:t>Akamai reports 280 million suspicious logins per day*</a:t>
            </a:r>
          </a:p>
          <a:p>
            <a:pPr marL="0" indent="0">
              <a:buNone/>
            </a:pPr>
            <a:endParaRPr lang="en-US" dirty="0"/>
          </a:p>
        </p:txBody>
      </p:sp>
      <p:pic>
        <p:nvPicPr>
          <p:cNvPr id="14" name="Graphic 13">
            <a:extLst>
              <a:ext uri="{FF2B5EF4-FFF2-40B4-BE49-F238E27FC236}">
                <a16:creationId xmlns:a16="http://schemas.microsoft.com/office/drawing/2014/main" id="{281C2EDF-7A45-26FC-18EF-5B01E6CB1D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93236" y="4782323"/>
            <a:ext cx="582367" cy="582367"/>
          </a:xfrm>
          <a:prstGeom prst="rect">
            <a:avLst/>
          </a:prstGeom>
        </p:spPr>
      </p:pic>
      <p:cxnSp>
        <p:nvCxnSpPr>
          <p:cNvPr id="15" name="Straight Arrow Connector 14">
            <a:extLst>
              <a:ext uri="{FF2B5EF4-FFF2-40B4-BE49-F238E27FC236}">
                <a16:creationId xmlns:a16="http://schemas.microsoft.com/office/drawing/2014/main" id="{0A42CC30-27B0-0864-C54E-55128FCD64CD}"/>
              </a:ext>
            </a:extLst>
          </p:cNvPr>
          <p:cNvCxnSpPr>
            <a:cxnSpLocks/>
          </p:cNvCxnSpPr>
          <p:nvPr/>
        </p:nvCxnSpPr>
        <p:spPr>
          <a:xfrm>
            <a:off x="4197437" y="5073506"/>
            <a:ext cx="3302564" cy="0"/>
          </a:xfrm>
          <a:prstGeom prst="straightConnector1">
            <a:avLst/>
          </a:prstGeom>
          <a:ln w="114300">
            <a:solidFill>
              <a:srgbClr val="D81E00"/>
            </a:solidFill>
            <a:headEnd type="none"/>
            <a:tailEnd type="triangle"/>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AA0F3BB-E79E-E103-B6CA-44B0A4430E9F}"/>
              </a:ext>
            </a:extLst>
          </p:cNvPr>
          <p:cNvSpPr txBox="1"/>
          <p:nvPr/>
        </p:nvSpPr>
        <p:spPr>
          <a:xfrm>
            <a:off x="3246414" y="5364690"/>
            <a:ext cx="876009" cy="338554"/>
          </a:xfrm>
          <a:prstGeom prst="rect">
            <a:avLst/>
          </a:prstGeom>
          <a:noFill/>
        </p:spPr>
        <p:txBody>
          <a:bodyPr wrap="none" rtlCol="0">
            <a:spAutoFit/>
          </a:bodyPr>
          <a:lstStyle/>
          <a:p>
            <a:r>
              <a:rPr lang="en-US" sz="1600" dirty="0"/>
              <a:t>Attacker</a:t>
            </a:r>
          </a:p>
        </p:txBody>
      </p:sp>
      <p:sp>
        <p:nvSpPr>
          <p:cNvPr id="17" name="TextBox 16">
            <a:extLst>
              <a:ext uri="{FF2B5EF4-FFF2-40B4-BE49-F238E27FC236}">
                <a16:creationId xmlns:a16="http://schemas.microsoft.com/office/drawing/2014/main" id="{85C595EF-5D7E-8C5E-4E59-A9F0096CE2D5}"/>
              </a:ext>
            </a:extLst>
          </p:cNvPr>
          <p:cNvSpPr txBox="1"/>
          <p:nvPr/>
        </p:nvSpPr>
        <p:spPr>
          <a:xfrm>
            <a:off x="7377983" y="5348008"/>
            <a:ext cx="1153329" cy="338554"/>
          </a:xfrm>
          <a:prstGeom prst="rect">
            <a:avLst/>
          </a:prstGeom>
          <a:noFill/>
        </p:spPr>
        <p:txBody>
          <a:bodyPr wrap="none" rtlCol="0">
            <a:spAutoFit/>
          </a:bodyPr>
          <a:lstStyle/>
          <a:p>
            <a:r>
              <a:rPr lang="en-US" sz="1600" dirty="0"/>
              <a:t>Web Server</a:t>
            </a:r>
          </a:p>
        </p:txBody>
      </p:sp>
      <p:pic>
        <p:nvPicPr>
          <p:cNvPr id="19" name="Picture 18" descr="A picture containing stereo, room&#10;&#10;Description automatically generated">
            <a:extLst>
              <a:ext uri="{FF2B5EF4-FFF2-40B4-BE49-F238E27FC236}">
                <a16:creationId xmlns:a16="http://schemas.microsoft.com/office/drawing/2014/main" id="{DB492248-45EC-EC68-814C-72E9D2435894}"/>
              </a:ext>
            </a:extLst>
          </p:cNvPr>
          <p:cNvPicPr>
            <a:picLocks noChangeAspect="1"/>
          </p:cNvPicPr>
          <p:nvPr/>
        </p:nvPicPr>
        <p:blipFill>
          <a:blip r:embed="rId4"/>
          <a:stretch>
            <a:fillRect/>
          </a:stretch>
        </p:blipFill>
        <p:spPr>
          <a:xfrm>
            <a:off x="7635805" y="4816050"/>
            <a:ext cx="568757" cy="548640"/>
          </a:xfrm>
          <a:prstGeom prst="rect">
            <a:avLst/>
          </a:prstGeom>
        </p:spPr>
      </p:pic>
      <p:pic>
        <p:nvPicPr>
          <p:cNvPr id="20" name="Picture 19">
            <a:extLst>
              <a:ext uri="{FF2B5EF4-FFF2-40B4-BE49-F238E27FC236}">
                <a16:creationId xmlns:a16="http://schemas.microsoft.com/office/drawing/2014/main" id="{90240DA5-F318-CBF5-CE41-01215BA6495A}"/>
              </a:ext>
            </a:extLst>
          </p:cNvPr>
          <p:cNvPicPr>
            <a:picLocks noChangeAspect="1"/>
          </p:cNvPicPr>
          <p:nvPr/>
        </p:nvPicPr>
        <p:blipFill>
          <a:blip r:embed="rId5"/>
          <a:stretch>
            <a:fillRect/>
          </a:stretch>
        </p:blipFill>
        <p:spPr>
          <a:xfrm>
            <a:off x="7746523" y="5000031"/>
            <a:ext cx="347319" cy="324598"/>
          </a:xfrm>
          <a:prstGeom prst="rect">
            <a:avLst/>
          </a:prstGeom>
        </p:spPr>
      </p:pic>
      <p:sp>
        <p:nvSpPr>
          <p:cNvPr id="21" name="TextBox 20">
            <a:extLst>
              <a:ext uri="{FF2B5EF4-FFF2-40B4-BE49-F238E27FC236}">
                <a16:creationId xmlns:a16="http://schemas.microsoft.com/office/drawing/2014/main" id="{7C42E4D1-DAEF-AB25-4299-66DAE72398DC}"/>
              </a:ext>
            </a:extLst>
          </p:cNvPr>
          <p:cNvSpPr txBox="1"/>
          <p:nvPr/>
        </p:nvSpPr>
        <p:spPr>
          <a:xfrm>
            <a:off x="4997002" y="4533363"/>
            <a:ext cx="1525161" cy="369332"/>
          </a:xfrm>
          <a:prstGeom prst="rect">
            <a:avLst/>
          </a:prstGeom>
          <a:noFill/>
        </p:spPr>
        <p:txBody>
          <a:bodyPr wrap="none" rtlCol="0">
            <a:spAutoFit/>
          </a:bodyPr>
          <a:lstStyle/>
          <a:p>
            <a:r>
              <a:rPr lang="en-US" dirty="0"/>
              <a:t>150 logins/sec</a:t>
            </a:r>
          </a:p>
        </p:txBody>
      </p:sp>
      <p:sp>
        <p:nvSpPr>
          <p:cNvPr id="22" name="Rounded Rectangular Callout 21">
            <a:extLst>
              <a:ext uri="{FF2B5EF4-FFF2-40B4-BE49-F238E27FC236}">
                <a16:creationId xmlns:a16="http://schemas.microsoft.com/office/drawing/2014/main" id="{E0CC927E-C3D2-76E4-0401-09F87DBA45BC}"/>
              </a:ext>
            </a:extLst>
          </p:cNvPr>
          <p:cNvSpPr/>
          <p:nvPr/>
        </p:nvSpPr>
        <p:spPr>
          <a:xfrm>
            <a:off x="4489014" y="3429000"/>
            <a:ext cx="2541136" cy="1242384"/>
          </a:xfrm>
          <a:prstGeom prst="wedgeRoundRectCallout">
            <a:avLst>
              <a:gd name="adj1" fmla="val -11404"/>
              <a:gd name="adj2" fmla="val 7071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Username: </a:t>
            </a:r>
            <a:r>
              <a:rPr lang="en-US" sz="1600" dirty="0" err="1"/>
              <a:t>shihan</a:t>
            </a:r>
            <a:endParaRPr lang="en-US" sz="1600" dirty="0"/>
          </a:p>
          <a:p>
            <a:r>
              <a:rPr lang="en-US" sz="1600" dirty="0"/>
              <a:t>Password: 123?</a:t>
            </a:r>
          </a:p>
          <a:p>
            <a:r>
              <a:rPr lang="en-US" sz="1600" dirty="0"/>
              <a:t>Password: </a:t>
            </a:r>
            <a:r>
              <a:rPr lang="en-US" sz="1600" dirty="0" err="1"/>
              <a:t>abc</a:t>
            </a:r>
            <a:r>
              <a:rPr lang="en-US" sz="1600" dirty="0"/>
              <a:t>?</a:t>
            </a:r>
          </a:p>
          <a:p>
            <a:r>
              <a:rPr lang="en-US" sz="1600" dirty="0"/>
              <a:t>Password: 123abc?</a:t>
            </a:r>
          </a:p>
        </p:txBody>
      </p:sp>
      <p:sp>
        <p:nvSpPr>
          <p:cNvPr id="23" name="TextBox 22">
            <a:extLst>
              <a:ext uri="{FF2B5EF4-FFF2-40B4-BE49-F238E27FC236}">
                <a16:creationId xmlns:a16="http://schemas.microsoft.com/office/drawing/2014/main" id="{C540F767-550E-F75A-915E-6C27BB22E564}"/>
              </a:ext>
            </a:extLst>
          </p:cNvPr>
          <p:cNvSpPr txBox="1"/>
          <p:nvPr/>
        </p:nvSpPr>
        <p:spPr>
          <a:xfrm>
            <a:off x="838200" y="6361380"/>
            <a:ext cx="4788490" cy="307777"/>
          </a:xfrm>
          <a:prstGeom prst="rect">
            <a:avLst/>
          </a:prstGeom>
          <a:noFill/>
        </p:spPr>
        <p:txBody>
          <a:bodyPr wrap="none" rtlCol="0">
            <a:spAutoFit/>
          </a:bodyPr>
          <a:lstStyle/>
          <a:p>
            <a:r>
              <a:rPr lang="en-US" sz="1400" dirty="0">
                <a:solidFill>
                  <a:schemeClr val="tx1">
                    <a:lumMod val="50000"/>
                    <a:lumOff val="50000"/>
                  </a:schemeClr>
                </a:solidFill>
              </a:rPr>
              <a:t>*https://</a:t>
            </a:r>
            <a:r>
              <a:rPr lang="en-US" sz="1400" dirty="0" err="1">
                <a:solidFill>
                  <a:schemeClr val="tx1">
                    <a:lumMod val="50000"/>
                    <a:lumOff val="50000"/>
                  </a:schemeClr>
                </a:solidFill>
              </a:rPr>
              <a:t>www.akamai.com</a:t>
            </a:r>
            <a:r>
              <a:rPr lang="en-US" sz="1400" dirty="0">
                <a:solidFill>
                  <a:schemeClr val="tx1">
                    <a:lumMod val="50000"/>
                    <a:lumOff val="50000"/>
                  </a:schemeClr>
                </a:solidFill>
              </a:rPr>
              <a:t>/glossary/what-is-credential-stuffing</a:t>
            </a:r>
          </a:p>
        </p:txBody>
      </p:sp>
    </p:spTree>
    <p:extLst>
      <p:ext uri="{BB962C8B-B14F-4D97-AF65-F5344CB8AC3E}">
        <p14:creationId xmlns:p14="http://schemas.microsoft.com/office/powerpoint/2010/main" val="290917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5524-8CBF-FE0B-0A09-C79B91205636}"/>
              </a:ext>
            </a:extLst>
          </p:cNvPr>
          <p:cNvSpPr>
            <a:spLocks noGrp="1"/>
          </p:cNvSpPr>
          <p:nvPr>
            <p:ph type="title"/>
          </p:nvPr>
        </p:nvSpPr>
        <p:spPr/>
        <p:txBody>
          <a:bodyPr>
            <a:normAutofit fontScale="90000"/>
          </a:bodyPr>
          <a:lstStyle/>
          <a:p>
            <a:r>
              <a:rPr lang="en-US" dirty="0"/>
              <a:t>Password Authentication is Slow</a:t>
            </a:r>
          </a:p>
        </p:txBody>
      </p:sp>
      <p:sp>
        <p:nvSpPr>
          <p:cNvPr id="3" name="Content Placeholder 2">
            <a:extLst>
              <a:ext uri="{FF2B5EF4-FFF2-40B4-BE49-F238E27FC236}">
                <a16:creationId xmlns:a16="http://schemas.microsoft.com/office/drawing/2014/main" id="{46EE2CC1-5107-1590-C2F6-BFD3FF7C5193}"/>
              </a:ext>
            </a:extLst>
          </p:cNvPr>
          <p:cNvSpPr>
            <a:spLocks noGrp="1"/>
          </p:cNvSpPr>
          <p:nvPr>
            <p:ph idx="1"/>
          </p:nvPr>
        </p:nvSpPr>
        <p:spPr/>
        <p:txBody>
          <a:bodyPr/>
          <a:lstStyle/>
          <a:p>
            <a:r>
              <a:rPr lang="en-US" dirty="0"/>
              <a:t>Password hashing is designed to be slow</a:t>
            </a:r>
          </a:p>
          <a:p>
            <a:pPr lvl="1"/>
            <a:r>
              <a:rPr lang="en-US" dirty="0" err="1"/>
              <a:t>scrypt</a:t>
            </a:r>
            <a:r>
              <a:rPr lang="en-US" dirty="0"/>
              <a:t> (RFC-7914), PBKDF2 (RFC-8018), Argon2 (EuroS&amp;P’16) </a:t>
            </a:r>
          </a:p>
          <a:p>
            <a:pPr lvl="1"/>
            <a:r>
              <a:rPr lang="en-US" dirty="0"/>
              <a:t>Prevent brute-force attacks when database is leaked</a:t>
            </a:r>
          </a:p>
          <a:p>
            <a:pPr lvl="1"/>
            <a:endParaRPr lang="en-US" dirty="0"/>
          </a:p>
        </p:txBody>
      </p:sp>
      <p:cxnSp>
        <p:nvCxnSpPr>
          <p:cNvPr id="14" name="Straight Arrow Connector 13">
            <a:extLst>
              <a:ext uri="{FF2B5EF4-FFF2-40B4-BE49-F238E27FC236}">
                <a16:creationId xmlns:a16="http://schemas.microsoft.com/office/drawing/2014/main" id="{EAA41BDB-D4EB-CABD-45F4-6A6C0CF3788A}"/>
              </a:ext>
            </a:extLst>
          </p:cNvPr>
          <p:cNvCxnSpPr>
            <a:cxnSpLocks/>
          </p:cNvCxnSpPr>
          <p:nvPr/>
        </p:nvCxnSpPr>
        <p:spPr>
          <a:xfrm flipH="1" flipV="1">
            <a:off x="8136191" y="4780450"/>
            <a:ext cx="933587" cy="802128"/>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33466B2F-B0F2-9DEE-E256-E40CFCFAB1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1886" y="5323724"/>
            <a:ext cx="333086" cy="333086"/>
          </a:xfrm>
          <a:prstGeom prst="rect">
            <a:avLst/>
          </a:prstGeom>
        </p:spPr>
      </p:pic>
      <p:sp>
        <p:nvSpPr>
          <p:cNvPr id="16" name="TextBox 15">
            <a:extLst>
              <a:ext uri="{FF2B5EF4-FFF2-40B4-BE49-F238E27FC236}">
                <a16:creationId xmlns:a16="http://schemas.microsoft.com/office/drawing/2014/main" id="{35A06ECD-0D12-9265-ED48-EC1EEBEE9D65}"/>
              </a:ext>
            </a:extLst>
          </p:cNvPr>
          <p:cNvSpPr txBox="1"/>
          <p:nvPr/>
        </p:nvSpPr>
        <p:spPr>
          <a:xfrm>
            <a:off x="5894412" y="5441436"/>
            <a:ext cx="2212872" cy="861774"/>
          </a:xfrm>
          <a:prstGeom prst="rect">
            <a:avLst/>
          </a:prstGeom>
          <a:noFill/>
        </p:spPr>
        <p:txBody>
          <a:bodyPr wrap="square" rtlCol="0">
            <a:spAutoFit/>
          </a:bodyPr>
          <a:lstStyle/>
          <a:p>
            <a:r>
              <a:rPr lang="en-US" sz="1600" dirty="0"/>
              <a:t>User1: Hash(pass1)</a:t>
            </a:r>
            <a:br>
              <a:rPr lang="en-US" sz="1600" dirty="0"/>
            </a:br>
            <a:r>
              <a:rPr lang="en-US" sz="1600" dirty="0"/>
              <a:t>User2: Hash(pass2)</a:t>
            </a:r>
          </a:p>
          <a:p>
            <a:r>
              <a:rPr lang="en-US" sz="1600" dirty="0"/>
              <a:t>…</a:t>
            </a:r>
          </a:p>
        </p:txBody>
      </p:sp>
      <p:sp>
        <p:nvSpPr>
          <p:cNvPr id="17" name="Rounded Rectangular Callout 16">
            <a:extLst>
              <a:ext uri="{FF2B5EF4-FFF2-40B4-BE49-F238E27FC236}">
                <a16:creationId xmlns:a16="http://schemas.microsoft.com/office/drawing/2014/main" id="{7529AAD9-FEC7-BE20-4208-36FED9CD29F6}"/>
              </a:ext>
            </a:extLst>
          </p:cNvPr>
          <p:cNvSpPr/>
          <p:nvPr/>
        </p:nvSpPr>
        <p:spPr>
          <a:xfrm rot="16200000">
            <a:off x="6572350" y="4662433"/>
            <a:ext cx="861775" cy="2364757"/>
          </a:xfrm>
          <a:prstGeom prst="wedgeRoundRectCallout">
            <a:avLst>
              <a:gd name="adj1" fmla="val 39088"/>
              <a:gd name="adj2" fmla="val 60161"/>
              <a:gd name="adj3" fmla="val 16667"/>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B52FCD2-2A01-6E0B-C54A-5B65B4A1F20C}"/>
              </a:ext>
            </a:extLst>
          </p:cNvPr>
          <p:cNvSpPr txBox="1"/>
          <p:nvPr/>
        </p:nvSpPr>
        <p:spPr>
          <a:xfrm>
            <a:off x="8757013" y="6076485"/>
            <a:ext cx="876009" cy="338554"/>
          </a:xfrm>
          <a:prstGeom prst="rect">
            <a:avLst/>
          </a:prstGeom>
          <a:noFill/>
        </p:spPr>
        <p:txBody>
          <a:bodyPr wrap="none" rtlCol="0">
            <a:spAutoFit/>
          </a:bodyPr>
          <a:lstStyle/>
          <a:p>
            <a:r>
              <a:rPr lang="en-US" sz="1600" dirty="0"/>
              <a:t>Attacker</a:t>
            </a:r>
          </a:p>
        </p:txBody>
      </p:sp>
      <p:pic>
        <p:nvPicPr>
          <p:cNvPr id="22" name="Graphic 21">
            <a:extLst>
              <a:ext uri="{FF2B5EF4-FFF2-40B4-BE49-F238E27FC236}">
                <a16:creationId xmlns:a16="http://schemas.microsoft.com/office/drawing/2014/main" id="{E7AE9ACB-41D7-1189-EFE1-73BA82227D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61769" y="5662489"/>
            <a:ext cx="457200" cy="457200"/>
          </a:xfrm>
          <a:prstGeom prst="rect">
            <a:avLst/>
          </a:prstGeom>
        </p:spPr>
      </p:pic>
      <p:grpSp>
        <p:nvGrpSpPr>
          <p:cNvPr id="4" name="Group 3">
            <a:extLst>
              <a:ext uri="{FF2B5EF4-FFF2-40B4-BE49-F238E27FC236}">
                <a16:creationId xmlns:a16="http://schemas.microsoft.com/office/drawing/2014/main" id="{A3C65F68-AF6D-480A-4FB9-DF2CD51859A6}"/>
              </a:ext>
            </a:extLst>
          </p:cNvPr>
          <p:cNvGrpSpPr/>
          <p:nvPr/>
        </p:nvGrpSpPr>
        <p:grpSpPr>
          <a:xfrm>
            <a:off x="2428429" y="2659427"/>
            <a:ext cx="5788096" cy="3353625"/>
            <a:chOff x="2428429" y="2659427"/>
            <a:chExt cx="5788096" cy="3353625"/>
          </a:xfrm>
        </p:grpSpPr>
        <p:pic>
          <p:nvPicPr>
            <p:cNvPr id="5" name="Picture 4" descr="A close up of a logo&#10;&#10;Description automatically generated">
              <a:extLst>
                <a:ext uri="{FF2B5EF4-FFF2-40B4-BE49-F238E27FC236}">
                  <a16:creationId xmlns:a16="http://schemas.microsoft.com/office/drawing/2014/main" id="{2AA3036A-D77F-F0CA-E8EB-BE20408658B8}"/>
                </a:ext>
              </a:extLst>
            </p:cNvPr>
            <p:cNvPicPr>
              <a:picLocks noChangeAspect="1"/>
            </p:cNvPicPr>
            <p:nvPr/>
          </p:nvPicPr>
          <p:blipFill>
            <a:blip r:embed="rId7"/>
            <a:stretch>
              <a:fillRect/>
            </a:stretch>
          </p:blipFill>
          <p:spPr>
            <a:xfrm>
              <a:off x="2739513" y="4196671"/>
              <a:ext cx="626223" cy="621581"/>
            </a:xfrm>
            <a:prstGeom prst="rect">
              <a:avLst/>
            </a:prstGeom>
          </p:spPr>
        </p:pic>
        <p:cxnSp>
          <p:nvCxnSpPr>
            <p:cNvPr id="7" name="Straight Arrow Connector 6">
              <a:extLst>
                <a:ext uri="{FF2B5EF4-FFF2-40B4-BE49-F238E27FC236}">
                  <a16:creationId xmlns:a16="http://schemas.microsoft.com/office/drawing/2014/main" id="{0FB4F0CB-0285-F509-2AA3-84C2C059EAE9}"/>
                </a:ext>
              </a:extLst>
            </p:cNvPr>
            <p:cNvCxnSpPr>
              <a:cxnSpLocks/>
            </p:cNvCxnSpPr>
            <p:nvPr/>
          </p:nvCxnSpPr>
          <p:spPr>
            <a:xfrm>
              <a:off x="3575491" y="4516907"/>
              <a:ext cx="3523441"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Rounded Rectangular Callout 7">
              <a:extLst>
                <a:ext uri="{FF2B5EF4-FFF2-40B4-BE49-F238E27FC236}">
                  <a16:creationId xmlns:a16="http://schemas.microsoft.com/office/drawing/2014/main" id="{EAD3D6D4-C06C-4A00-07F0-133C8F24D85A}"/>
                </a:ext>
              </a:extLst>
            </p:cNvPr>
            <p:cNvSpPr/>
            <p:nvPr/>
          </p:nvSpPr>
          <p:spPr>
            <a:xfrm>
              <a:off x="3622725" y="2659427"/>
              <a:ext cx="4222153" cy="1233496"/>
            </a:xfrm>
            <a:prstGeom prst="wedgeRoundRectCallout">
              <a:avLst>
                <a:gd name="adj1" fmla="val 36895"/>
                <a:gd name="adj2" fmla="val 7032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8B10F9FC-169B-35E3-3405-524BC1977AC0}"/>
                </a:ext>
              </a:extLst>
            </p:cNvPr>
            <p:cNvSpPr txBox="1"/>
            <p:nvPr/>
          </p:nvSpPr>
          <p:spPr>
            <a:xfrm>
              <a:off x="3888290" y="2855572"/>
              <a:ext cx="1035861" cy="338554"/>
            </a:xfrm>
            <a:prstGeom prst="rect">
              <a:avLst/>
            </a:prstGeom>
            <a:noFill/>
          </p:spPr>
          <p:txBody>
            <a:bodyPr wrap="none" rtlCol="0">
              <a:spAutoFit/>
            </a:bodyPr>
            <a:lstStyle/>
            <a:p>
              <a:r>
                <a:rPr lang="en-US" sz="1600" dirty="0"/>
                <a:t>Hash(123)</a:t>
              </a:r>
            </a:p>
          </p:txBody>
        </p:sp>
        <p:sp>
          <p:nvSpPr>
            <p:cNvPr id="10" name="TextBox 9">
              <a:extLst>
                <a:ext uri="{FF2B5EF4-FFF2-40B4-BE49-F238E27FC236}">
                  <a16:creationId xmlns:a16="http://schemas.microsoft.com/office/drawing/2014/main" id="{C564D13F-AF90-91BB-25D2-90F11ADAACCD}"/>
                </a:ext>
              </a:extLst>
            </p:cNvPr>
            <p:cNvSpPr txBox="1"/>
            <p:nvPr/>
          </p:nvSpPr>
          <p:spPr>
            <a:xfrm>
              <a:off x="5090116" y="2861275"/>
              <a:ext cx="2520242" cy="338554"/>
            </a:xfrm>
            <a:prstGeom prst="rect">
              <a:avLst/>
            </a:prstGeom>
            <a:noFill/>
          </p:spPr>
          <p:txBody>
            <a:bodyPr wrap="none" rtlCol="0">
              <a:spAutoFit/>
            </a:bodyPr>
            <a:lstStyle/>
            <a:p>
              <a:r>
                <a:rPr lang="en-US" sz="1600" dirty="0"/>
                <a:t>Hash(Hash(……(Hash(123))))</a:t>
              </a:r>
            </a:p>
          </p:txBody>
        </p:sp>
        <p:pic>
          <p:nvPicPr>
            <p:cNvPr id="11" name="Picture 10">
              <a:extLst>
                <a:ext uri="{FF2B5EF4-FFF2-40B4-BE49-F238E27FC236}">
                  <a16:creationId xmlns:a16="http://schemas.microsoft.com/office/drawing/2014/main" id="{65F68C16-769B-0CD4-AA53-3F801E11A2E8}"/>
                </a:ext>
              </a:extLst>
            </p:cNvPr>
            <p:cNvPicPr>
              <a:picLocks noChangeAspect="1"/>
            </p:cNvPicPr>
            <p:nvPr/>
          </p:nvPicPr>
          <p:blipFill>
            <a:blip r:embed="rId8"/>
            <a:stretch>
              <a:fillRect/>
            </a:stretch>
          </p:blipFill>
          <p:spPr>
            <a:xfrm>
              <a:off x="4170568" y="3188482"/>
              <a:ext cx="455274" cy="455274"/>
            </a:xfrm>
            <a:prstGeom prst="rect">
              <a:avLst/>
            </a:prstGeom>
          </p:spPr>
        </p:pic>
        <p:pic>
          <p:nvPicPr>
            <p:cNvPr id="12" name="Picture 11">
              <a:extLst>
                <a:ext uri="{FF2B5EF4-FFF2-40B4-BE49-F238E27FC236}">
                  <a16:creationId xmlns:a16="http://schemas.microsoft.com/office/drawing/2014/main" id="{838BB178-DBA4-D748-9BF0-2B93ACD1FE92}"/>
                </a:ext>
              </a:extLst>
            </p:cNvPr>
            <p:cNvPicPr>
              <a:picLocks noChangeAspect="1"/>
            </p:cNvPicPr>
            <p:nvPr/>
          </p:nvPicPr>
          <p:blipFill>
            <a:blip r:embed="rId9"/>
            <a:stretch>
              <a:fillRect/>
            </a:stretch>
          </p:blipFill>
          <p:spPr>
            <a:xfrm>
              <a:off x="6145579" y="3183734"/>
              <a:ext cx="460612" cy="460612"/>
            </a:xfrm>
            <a:prstGeom prst="rect">
              <a:avLst/>
            </a:prstGeom>
          </p:spPr>
        </p:pic>
        <p:sp>
          <p:nvSpPr>
            <p:cNvPr id="18" name="TextBox 17">
              <a:extLst>
                <a:ext uri="{FF2B5EF4-FFF2-40B4-BE49-F238E27FC236}">
                  <a16:creationId xmlns:a16="http://schemas.microsoft.com/office/drawing/2014/main" id="{830D545B-FD51-B82D-02C2-4469DE58A669}"/>
                </a:ext>
              </a:extLst>
            </p:cNvPr>
            <p:cNvSpPr txBox="1"/>
            <p:nvPr/>
          </p:nvSpPr>
          <p:spPr>
            <a:xfrm>
              <a:off x="2739513" y="4773471"/>
              <a:ext cx="570990" cy="338554"/>
            </a:xfrm>
            <a:prstGeom prst="rect">
              <a:avLst/>
            </a:prstGeom>
            <a:noFill/>
          </p:spPr>
          <p:txBody>
            <a:bodyPr wrap="none" rtlCol="0">
              <a:spAutoFit/>
            </a:bodyPr>
            <a:lstStyle/>
            <a:p>
              <a:r>
                <a:rPr lang="en-US" sz="1600" dirty="0"/>
                <a:t>User</a:t>
              </a:r>
            </a:p>
          </p:txBody>
        </p:sp>
        <p:sp>
          <p:nvSpPr>
            <p:cNvPr id="19" name="TextBox 18">
              <a:extLst>
                <a:ext uri="{FF2B5EF4-FFF2-40B4-BE49-F238E27FC236}">
                  <a16:creationId xmlns:a16="http://schemas.microsoft.com/office/drawing/2014/main" id="{61F3F0BD-4685-FEFD-8B51-00ADE765D5DA}"/>
                </a:ext>
              </a:extLst>
            </p:cNvPr>
            <p:cNvSpPr txBox="1"/>
            <p:nvPr/>
          </p:nvSpPr>
          <p:spPr>
            <a:xfrm>
              <a:off x="7063196" y="4791963"/>
              <a:ext cx="1153329" cy="338554"/>
            </a:xfrm>
            <a:prstGeom prst="rect">
              <a:avLst/>
            </a:prstGeom>
            <a:noFill/>
          </p:spPr>
          <p:txBody>
            <a:bodyPr wrap="none" rtlCol="0">
              <a:spAutoFit/>
            </a:bodyPr>
            <a:lstStyle/>
            <a:p>
              <a:r>
                <a:rPr lang="en-US" sz="1600" dirty="0"/>
                <a:t>Web Server</a:t>
              </a:r>
            </a:p>
          </p:txBody>
        </p:sp>
        <p:sp>
          <p:nvSpPr>
            <p:cNvPr id="21" name="Rounded Rectangular Callout 20">
              <a:extLst>
                <a:ext uri="{FF2B5EF4-FFF2-40B4-BE49-F238E27FC236}">
                  <a16:creationId xmlns:a16="http://schemas.microsoft.com/office/drawing/2014/main" id="{80B9E55E-6E94-A5E1-D2B3-AB6259872198}"/>
                </a:ext>
              </a:extLst>
            </p:cNvPr>
            <p:cNvSpPr/>
            <p:nvPr/>
          </p:nvSpPr>
          <p:spPr>
            <a:xfrm>
              <a:off x="2428429" y="5284216"/>
              <a:ext cx="1786061" cy="728836"/>
            </a:xfrm>
            <a:prstGeom prst="wedgeRoundRectCallout">
              <a:avLst>
                <a:gd name="adj1" fmla="val -21542"/>
                <a:gd name="adj2" fmla="val -8113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Username: </a:t>
              </a:r>
              <a:r>
                <a:rPr lang="en-US" sz="1600" dirty="0" err="1"/>
                <a:t>shihan</a:t>
              </a:r>
              <a:endParaRPr lang="en-US" sz="1600" dirty="0"/>
            </a:p>
            <a:p>
              <a:r>
                <a:rPr lang="en-US" sz="1600" dirty="0"/>
                <a:t>Password: 123</a:t>
              </a:r>
            </a:p>
          </p:txBody>
        </p:sp>
        <p:pic>
          <p:nvPicPr>
            <p:cNvPr id="23" name="Picture 22" descr="A picture containing stereo, room&#10;&#10;Description automatically generated">
              <a:extLst>
                <a:ext uri="{FF2B5EF4-FFF2-40B4-BE49-F238E27FC236}">
                  <a16:creationId xmlns:a16="http://schemas.microsoft.com/office/drawing/2014/main" id="{3710BF33-D75E-EC1E-0BA3-79DBD978CFE9}"/>
                </a:ext>
              </a:extLst>
            </p:cNvPr>
            <p:cNvPicPr>
              <a:picLocks noChangeAspect="1"/>
            </p:cNvPicPr>
            <p:nvPr/>
          </p:nvPicPr>
          <p:blipFill>
            <a:blip r:embed="rId10"/>
            <a:stretch>
              <a:fillRect/>
            </a:stretch>
          </p:blipFill>
          <p:spPr>
            <a:xfrm>
              <a:off x="7386107" y="4243323"/>
              <a:ext cx="568757" cy="548640"/>
            </a:xfrm>
            <a:prstGeom prst="rect">
              <a:avLst/>
            </a:prstGeom>
          </p:spPr>
        </p:pic>
      </p:grpSp>
    </p:spTree>
    <p:extLst>
      <p:ext uri="{BB962C8B-B14F-4D97-AF65-F5344CB8AC3E}">
        <p14:creationId xmlns:p14="http://schemas.microsoft.com/office/powerpoint/2010/main" val="118315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8CD09-EF8C-1D90-D2B8-A8AE2CD925E3}"/>
              </a:ext>
            </a:extLst>
          </p:cNvPr>
          <p:cNvSpPr>
            <a:spLocks noGrp="1"/>
          </p:cNvSpPr>
          <p:nvPr>
            <p:ph type="title"/>
          </p:nvPr>
        </p:nvSpPr>
        <p:spPr/>
        <p:txBody>
          <a:bodyPr>
            <a:normAutofit fontScale="90000"/>
          </a:bodyPr>
          <a:lstStyle/>
          <a:p>
            <a:r>
              <a:rPr lang="en-US" dirty="0" err="1"/>
              <a:t>ADoS</a:t>
            </a:r>
            <a:r>
              <a:rPr lang="en-US" dirty="0"/>
              <a:t> Proof of Concept</a:t>
            </a:r>
          </a:p>
        </p:txBody>
      </p:sp>
      <p:sp>
        <p:nvSpPr>
          <p:cNvPr id="3" name="Content Placeholder 2">
            <a:extLst>
              <a:ext uri="{FF2B5EF4-FFF2-40B4-BE49-F238E27FC236}">
                <a16:creationId xmlns:a16="http://schemas.microsoft.com/office/drawing/2014/main" id="{8D8921D8-341A-A394-38C6-CBDD9FB6CDB3}"/>
              </a:ext>
            </a:extLst>
          </p:cNvPr>
          <p:cNvSpPr>
            <a:spLocks noGrp="1"/>
          </p:cNvSpPr>
          <p:nvPr>
            <p:ph idx="1"/>
          </p:nvPr>
        </p:nvSpPr>
        <p:spPr/>
        <p:txBody>
          <a:bodyPr/>
          <a:lstStyle/>
          <a:p>
            <a:r>
              <a:rPr lang="en-US" dirty="0"/>
              <a:t>Bypass existing defense provided by Cloudflare</a:t>
            </a:r>
          </a:p>
        </p:txBody>
      </p:sp>
      <p:pic>
        <p:nvPicPr>
          <p:cNvPr id="5" name="Picture 2">
            <a:extLst>
              <a:ext uri="{FF2B5EF4-FFF2-40B4-BE49-F238E27FC236}">
                <a16:creationId xmlns:a16="http://schemas.microsoft.com/office/drawing/2014/main" id="{6864FE93-AEEC-EF39-1425-F4A06E7B34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091" t="-1010" b="30302"/>
          <a:stretch/>
        </p:blipFill>
        <p:spPr bwMode="auto">
          <a:xfrm>
            <a:off x="5645581" y="2866784"/>
            <a:ext cx="1279922" cy="599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7BBD2F-C694-B2A2-8E0A-3C19F16B3737}"/>
              </a:ext>
            </a:extLst>
          </p:cNvPr>
          <p:cNvSpPr txBox="1"/>
          <p:nvPr/>
        </p:nvSpPr>
        <p:spPr>
          <a:xfrm>
            <a:off x="1116401" y="3439577"/>
            <a:ext cx="876009" cy="338554"/>
          </a:xfrm>
          <a:prstGeom prst="rect">
            <a:avLst/>
          </a:prstGeom>
          <a:noFill/>
        </p:spPr>
        <p:txBody>
          <a:bodyPr wrap="none" rtlCol="0">
            <a:spAutoFit/>
          </a:bodyPr>
          <a:lstStyle/>
          <a:p>
            <a:pPr algn="ctr"/>
            <a:r>
              <a:rPr lang="en-US" sz="1600" dirty="0"/>
              <a:t>Attacker</a:t>
            </a:r>
          </a:p>
        </p:txBody>
      </p:sp>
      <p:pic>
        <p:nvPicPr>
          <p:cNvPr id="7" name="Graphic 6">
            <a:extLst>
              <a:ext uri="{FF2B5EF4-FFF2-40B4-BE49-F238E27FC236}">
                <a16:creationId xmlns:a16="http://schemas.microsoft.com/office/drawing/2014/main" id="{5424E428-F68F-58D9-0FD4-5369DE227D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5637" y="3002603"/>
            <a:ext cx="457200" cy="457200"/>
          </a:xfrm>
          <a:prstGeom prst="rect">
            <a:avLst/>
          </a:prstGeom>
        </p:spPr>
      </p:pic>
      <p:pic>
        <p:nvPicPr>
          <p:cNvPr id="8" name="Picture 7" descr="A picture containing stereo, room&#10;&#10;Description automatically generated">
            <a:extLst>
              <a:ext uri="{FF2B5EF4-FFF2-40B4-BE49-F238E27FC236}">
                <a16:creationId xmlns:a16="http://schemas.microsoft.com/office/drawing/2014/main" id="{EF5235C7-412B-9D69-EC99-50A1BC8BD68D}"/>
              </a:ext>
            </a:extLst>
          </p:cNvPr>
          <p:cNvPicPr>
            <a:picLocks noChangeAspect="1"/>
          </p:cNvPicPr>
          <p:nvPr/>
        </p:nvPicPr>
        <p:blipFill>
          <a:blip r:embed="rId6"/>
          <a:stretch>
            <a:fillRect/>
          </a:stretch>
        </p:blipFill>
        <p:spPr>
          <a:xfrm>
            <a:off x="9198992" y="2857084"/>
            <a:ext cx="568757" cy="548640"/>
          </a:xfrm>
          <a:prstGeom prst="rect">
            <a:avLst/>
          </a:prstGeom>
        </p:spPr>
      </p:pic>
      <p:sp>
        <p:nvSpPr>
          <p:cNvPr id="9" name="TextBox 8">
            <a:extLst>
              <a:ext uri="{FF2B5EF4-FFF2-40B4-BE49-F238E27FC236}">
                <a16:creationId xmlns:a16="http://schemas.microsoft.com/office/drawing/2014/main" id="{6ADC8171-13AD-7C67-73AB-194762FC678F}"/>
              </a:ext>
            </a:extLst>
          </p:cNvPr>
          <p:cNvSpPr txBox="1"/>
          <p:nvPr/>
        </p:nvSpPr>
        <p:spPr>
          <a:xfrm>
            <a:off x="8860288" y="3458309"/>
            <a:ext cx="1300677" cy="338554"/>
          </a:xfrm>
          <a:prstGeom prst="rect">
            <a:avLst/>
          </a:prstGeom>
          <a:noFill/>
        </p:spPr>
        <p:txBody>
          <a:bodyPr wrap="none" rtlCol="0">
            <a:spAutoFit/>
          </a:bodyPr>
          <a:lstStyle/>
          <a:p>
            <a:pPr algn="ctr"/>
            <a:r>
              <a:rPr lang="en-US" sz="1600" dirty="0"/>
              <a:t>4-core Server</a:t>
            </a:r>
          </a:p>
        </p:txBody>
      </p:sp>
      <p:cxnSp>
        <p:nvCxnSpPr>
          <p:cNvPr id="10" name="Straight Arrow Connector 9">
            <a:extLst>
              <a:ext uri="{FF2B5EF4-FFF2-40B4-BE49-F238E27FC236}">
                <a16:creationId xmlns:a16="http://schemas.microsoft.com/office/drawing/2014/main" id="{B07AF92D-0E63-1AE8-E82D-5C5505A484E8}"/>
              </a:ext>
            </a:extLst>
          </p:cNvPr>
          <p:cNvCxnSpPr>
            <a:cxnSpLocks/>
          </p:cNvCxnSpPr>
          <p:nvPr/>
        </p:nvCxnSpPr>
        <p:spPr>
          <a:xfrm flipV="1">
            <a:off x="2008188" y="2331720"/>
            <a:ext cx="1051155" cy="535064"/>
          </a:xfrm>
          <a:prstGeom prst="straightConnector1">
            <a:avLst/>
          </a:prstGeom>
          <a:ln w="38100">
            <a:solidFill>
              <a:srgbClr val="D81E00"/>
            </a:solidFill>
            <a:headEnd type="none"/>
            <a:tailEnd type="triangle"/>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9937B835-3244-7CF7-3706-ADCD13BC673E}"/>
              </a:ext>
            </a:extLst>
          </p:cNvPr>
          <p:cNvGrpSpPr/>
          <p:nvPr/>
        </p:nvGrpSpPr>
        <p:grpSpPr>
          <a:xfrm>
            <a:off x="7162091" y="2823637"/>
            <a:ext cx="1804809" cy="380990"/>
            <a:chOff x="6968488" y="3853076"/>
            <a:chExt cx="1804809" cy="380990"/>
          </a:xfrm>
        </p:grpSpPr>
        <p:sp>
          <p:nvSpPr>
            <p:cNvPr id="11" name="TextBox 10">
              <a:extLst>
                <a:ext uri="{FF2B5EF4-FFF2-40B4-BE49-F238E27FC236}">
                  <a16:creationId xmlns:a16="http://schemas.microsoft.com/office/drawing/2014/main" id="{EE6F0A08-A8C3-A61B-F2C5-DEF18F7FC4A4}"/>
                </a:ext>
              </a:extLst>
            </p:cNvPr>
            <p:cNvSpPr txBox="1"/>
            <p:nvPr/>
          </p:nvSpPr>
          <p:spPr>
            <a:xfrm>
              <a:off x="7009664" y="3853076"/>
              <a:ext cx="1373389" cy="338554"/>
            </a:xfrm>
            <a:prstGeom prst="rect">
              <a:avLst/>
            </a:prstGeom>
            <a:noFill/>
          </p:spPr>
          <p:txBody>
            <a:bodyPr wrap="none" rtlCol="0">
              <a:spAutoFit/>
            </a:bodyPr>
            <a:lstStyle/>
            <a:p>
              <a:r>
                <a:rPr lang="en-US" sz="1600" dirty="0"/>
                <a:t>150 logins/sec</a:t>
              </a:r>
            </a:p>
          </p:txBody>
        </p:sp>
        <p:cxnSp>
          <p:nvCxnSpPr>
            <p:cNvPr id="12" name="Straight Arrow Connector 11">
              <a:extLst>
                <a:ext uri="{FF2B5EF4-FFF2-40B4-BE49-F238E27FC236}">
                  <a16:creationId xmlns:a16="http://schemas.microsoft.com/office/drawing/2014/main" id="{DB271C1B-522F-D675-7CC9-660103A19914}"/>
                </a:ext>
              </a:extLst>
            </p:cNvPr>
            <p:cNvCxnSpPr>
              <a:cxnSpLocks/>
            </p:cNvCxnSpPr>
            <p:nvPr/>
          </p:nvCxnSpPr>
          <p:spPr>
            <a:xfrm flipV="1">
              <a:off x="6968488" y="4232803"/>
              <a:ext cx="1804809" cy="1263"/>
            </a:xfrm>
            <a:prstGeom prst="straightConnector1">
              <a:avLst/>
            </a:prstGeom>
            <a:ln w="114300">
              <a:solidFill>
                <a:srgbClr val="D81E00"/>
              </a:solidFill>
              <a:headEnd type="none"/>
              <a:tailEnd type="triangle"/>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D65F7F58-FA0D-7FFC-AC6C-326C45CDF71A}"/>
              </a:ext>
            </a:extLst>
          </p:cNvPr>
          <p:cNvSpPr txBox="1"/>
          <p:nvPr/>
        </p:nvSpPr>
        <p:spPr>
          <a:xfrm>
            <a:off x="5703513" y="3405724"/>
            <a:ext cx="1380443" cy="1077218"/>
          </a:xfrm>
          <a:prstGeom prst="rect">
            <a:avLst/>
          </a:prstGeom>
          <a:noFill/>
        </p:spPr>
        <p:txBody>
          <a:bodyPr wrap="none" rtlCol="0">
            <a:spAutoFit/>
          </a:bodyPr>
          <a:lstStyle/>
          <a:p>
            <a:r>
              <a:rPr lang="en-US" sz="1600" dirty="0"/>
              <a:t>Cloudflare</a:t>
            </a:r>
            <a:br>
              <a:rPr lang="en-US" sz="1600" dirty="0"/>
            </a:br>
            <a:r>
              <a:rPr lang="en-US" sz="1600" dirty="0"/>
              <a:t>(DoS, Firewall,</a:t>
            </a:r>
            <a:br>
              <a:rPr lang="en-US" sz="1600" dirty="0"/>
            </a:br>
            <a:r>
              <a:rPr lang="en-US" sz="1600" dirty="0"/>
              <a:t>Rate limit,</a:t>
            </a:r>
            <a:br>
              <a:rPr lang="en-US" sz="1600" dirty="0"/>
            </a:br>
            <a:r>
              <a:rPr lang="en-US" sz="1600" dirty="0"/>
              <a:t>Bot detection)</a:t>
            </a:r>
          </a:p>
        </p:txBody>
      </p:sp>
      <p:pic>
        <p:nvPicPr>
          <p:cNvPr id="16" name="Graphic 15">
            <a:extLst>
              <a:ext uri="{FF2B5EF4-FFF2-40B4-BE49-F238E27FC236}">
                <a16:creationId xmlns:a16="http://schemas.microsoft.com/office/drawing/2014/main" id="{9406B2CA-5FF0-F18A-BC90-CF1C80CE23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36576" y="2080275"/>
            <a:ext cx="548640" cy="548640"/>
          </a:xfrm>
          <a:prstGeom prst="rect">
            <a:avLst/>
          </a:prstGeom>
        </p:spPr>
      </p:pic>
      <p:pic>
        <p:nvPicPr>
          <p:cNvPr id="17" name="Graphic 16">
            <a:extLst>
              <a:ext uri="{FF2B5EF4-FFF2-40B4-BE49-F238E27FC236}">
                <a16:creationId xmlns:a16="http://schemas.microsoft.com/office/drawing/2014/main" id="{092DEF37-3085-5ADE-A527-FE9D6557B7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33379" y="2933949"/>
            <a:ext cx="548640" cy="548640"/>
          </a:xfrm>
          <a:prstGeom prst="rect">
            <a:avLst/>
          </a:prstGeom>
        </p:spPr>
      </p:pic>
      <p:pic>
        <p:nvPicPr>
          <p:cNvPr id="18" name="Graphic 17">
            <a:extLst>
              <a:ext uri="{FF2B5EF4-FFF2-40B4-BE49-F238E27FC236}">
                <a16:creationId xmlns:a16="http://schemas.microsoft.com/office/drawing/2014/main" id="{CC928D08-D483-B4DB-85BF-56FFD1D1E8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19930" y="3787623"/>
            <a:ext cx="548640" cy="548640"/>
          </a:xfrm>
          <a:prstGeom prst="rect">
            <a:avLst/>
          </a:prstGeom>
        </p:spPr>
      </p:pic>
      <p:cxnSp>
        <p:nvCxnSpPr>
          <p:cNvPr id="20" name="Straight Arrow Connector 19">
            <a:extLst>
              <a:ext uri="{FF2B5EF4-FFF2-40B4-BE49-F238E27FC236}">
                <a16:creationId xmlns:a16="http://schemas.microsoft.com/office/drawing/2014/main" id="{18AB5C25-F62E-7568-298A-2BBC0358E671}"/>
              </a:ext>
            </a:extLst>
          </p:cNvPr>
          <p:cNvCxnSpPr>
            <a:cxnSpLocks/>
          </p:cNvCxnSpPr>
          <p:nvPr/>
        </p:nvCxnSpPr>
        <p:spPr>
          <a:xfrm>
            <a:off x="2040861" y="3227320"/>
            <a:ext cx="1077243" cy="0"/>
          </a:xfrm>
          <a:prstGeom prst="straightConnector1">
            <a:avLst/>
          </a:prstGeom>
          <a:ln w="38100">
            <a:solidFill>
              <a:srgbClr val="D81E00"/>
            </a:solidFill>
            <a:headEnd type="none"/>
            <a:tailEnd type="triangle"/>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579E686-9659-49A3-925E-5D0A6DFA300C}"/>
              </a:ext>
            </a:extLst>
          </p:cNvPr>
          <p:cNvCxnSpPr>
            <a:cxnSpLocks/>
          </p:cNvCxnSpPr>
          <p:nvPr/>
        </p:nvCxnSpPr>
        <p:spPr>
          <a:xfrm>
            <a:off x="2044764" y="3498265"/>
            <a:ext cx="1008737" cy="591862"/>
          </a:xfrm>
          <a:prstGeom prst="straightConnector1">
            <a:avLst/>
          </a:prstGeom>
          <a:ln w="38100">
            <a:solidFill>
              <a:srgbClr val="D81E00"/>
            </a:solidFill>
            <a:headEnd type="none"/>
            <a:tailEnd type="triangle"/>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B15ABC5-31C8-6E72-4EF8-5AD13A796F89}"/>
              </a:ext>
            </a:extLst>
          </p:cNvPr>
          <p:cNvSpPr txBox="1"/>
          <p:nvPr/>
        </p:nvSpPr>
        <p:spPr>
          <a:xfrm>
            <a:off x="2628898" y="4295545"/>
            <a:ext cx="1531510" cy="338554"/>
          </a:xfrm>
          <a:prstGeom prst="rect">
            <a:avLst/>
          </a:prstGeom>
          <a:noFill/>
        </p:spPr>
        <p:txBody>
          <a:bodyPr wrap="none" rtlCol="0">
            <a:spAutoFit/>
          </a:bodyPr>
          <a:lstStyle/>
          <a:p>
            <a:pPr algn="ctr"/>
            <a:r>
              <a:rPr lang="en-US" sz="1600" dirty="0"/>
              <a:t>Distributed Bots</a:t>
            </a:r>
          </a:p>
        </p:txBody>
      </p:sp>
      <p:grpSp>
        <p:nvGrpSpPr>
          <p:cNvPr id="19" name="Group 18">
            <a:extLst>
              <a:ext uri="{FF2B5EF4-FFF2-40B4-BE49-F238E27FC236}">
                <a16:creationId xmlns:a16="http://schemas.microsoft.com/office/drawing/2014/main" id="{C3C4F544-B229-43F2-BF00-0CAB8B692FA5}"/>
              </a:ext>
            </a:extLst>
          </p:cNvPr>
          <p:cNvGrpSpPr/>
          <p:nvPr/>
        </p:nvGrpSpPr>
        <p:grpSpPr>
          <a:xfrm>
            <a:off x="1901931" y="1736355"/>
            <a:ext cx="3577221" cy="2434914"/>
            <a:chOff x="1708328" y="2765794"/>
            <a:chExt cx="3577221" cy="2434914"/>
          </a:xfrm>
        </p:grpSpPr>
        <p:sp>
          <p:nvSpPr>
            <p:cNvPr id="13" name="TextBox 12">
              <a:extLst>
                <a:ext uri="{FF2B5EF4-FFF2-40B4-BE49-F238E27FC236}">
                  <a16:creationId xmlns:a16="http://schemas.microsoft.com/office/drawing/2014/main" id="{142A5C60-F29A-3BDE-16D3-5ED6C3682A30}"/>
                </a:ext>
              </a:extLst>
            </p:cNvPr>
            <p:cNvSpPr txBox="1"/>
            <p:nvPr/>
          </p:nvSpPr>
          <p:spPr>
            <a:xfrm>
              <a:off x="1708328" y="2765794"/>
              <a:ext cx="1373389" cy="338554"/>
            </a:xfrm>
            <a:prstGeom prst="rect">
              <a:avLst/>
            </a:prstGeom>
            <a:noFill/>
          </p:spPr>
          <p:txBody>
            <a:bodyPr wrap="none" rtlCol="0">
              <a:spAutoFit/>
            </a:bodyPr>
            <a:lstStyle/>
            <a:p>
              <a:r>
                <a:rPr lang="en-US" sz="1600" dirty="0"/>
                <a:t>150 logins/sec</a:t>
              </a:r>
            </a:p>
          </p:txBody>
        </p:sp>
        <p:cxnSp>
          <p:nvCxnSpPr>
            <p:cNvPr id="29" name="Straight Arrow Connector 28">
              <a:extLst>
                <a:ext uri="{FF2B5EF4-FFF2-40B4-BE49-F238E27FC236}">
                  <a16:creationId xmlns:a16="http://schemas.microsoft.com/office/drawing/2014/main" id="{53E9FCE9-6005-4435-B474-9FC7453F4B07}"/>
                </a:ext>
              </a:extLst>
            </p:cNvPr>
            <p:cNvCxnSpPr>
              <a:cxnSpLocks/>
            </p:cNvCxnSpPr>
            <p:nvPr/>
          </p:nvCxnSpPr>
          <p:spPr>
            <a:xfrm>
              <a:off x="3699134" y="3461743"/>
              <a:ext cx="1568722" cy="608761"/>
            </a:xfrm>
            <a:prstGeom prst="straightConnector1">
              <a:avLst/>
            </a:prstGeom>
            <a:ln w="38100">
              <a:solidFill>
                <a:srgbClr val="D81E00"/>
              </a:solidFill>
              <a:headEnd type="none"/>
              <a:tailEnd type="triangle"/>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1F1CB11-CFE9-4D95-E257-54ED6C096FB9}"/>
                </a:ext>
              </a:extLst>
            </p:cNvPr>
            <p:cNvCxnSpPr>
              <a:cxnSpLocks/>
            </p:cNvCxnSpPr>
            <p:nvPr/>
          </p:nvCxnSpPr>
          <p:spPr>
            <a:xfrm>
              <a:off x="3663046" y="4275770"/>
              <a:ext cx="1622503" cy="0"/>
            </a:xfrm>
            <a:prstGeom prst="straightConnector1">
              <a:avLst/>
            </a:prstGeom>
            <a:ln w="38100">
              <a:solidFill>
                <a:srgbClr val="D81E00"/>
              </a:solidFill>
              <a:headEnd type="none"/>
              <a:tailEnd type="triangle"/>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7B2018A-FA3B-9472-FDE5-89E4FCBE6DA3}"/>
                </a:ext>
              </a:extLst>
            </p:cNvPr>
            <p:cNvCxnSpPr>
              <a:cxnSpLocks/>
            </p:cNvCxnSpPr>
            <p:nvPr/>
          </p:nvCxnSpPr>
          <p:spPr>
            <a:xfrm flipV="1">
              <a:off x="3652756" y="4483620"/>
              <a:ext cx="1614505" cy="607762"/>
            </a:xfrm>
            <a:prstGeom prst="straightConnector1">
              <a:avLst/>
            </a:prstGeom>
            <a:ln w="38100">
              <a:solidFill>
                <a:srgbClr val="D81E00"/>
              </a:solidFill>
              <a:headEnd type="none"/>
              <a:tailEnd type="triangle"/>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3FC8B4FD-1AE5-5BA5-3716-731560D5A9CA}"/>
                </a:ext>
              </a:extLst>
            </p:cNvPr>
            <p:cNvSpPr/>
            <p:nvPr/>
          </p:nvSpPr>
          <p:spPr>
            <a:xfrm>
              <a:off x="1770280" y="3182551"/>
              <a:ext cx="1240358" cy="2018157"/>
            </a:xfrm>
            <a:prstGeom prst="rect">
              <a:avLst/>
            </a:prstGeom>
            <a:noFill/>
            <a:ln>
              <a:solidFill>
                <a:schemeClr val="tx1">
                  <a:lumMod val="65000"/>
                  <a:lumOff val="3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8" name="Picture 57">
            <a:extLst>
              <a:ext uri="{FF2B5EF4-FFF2-40B4-BE49-F238E27FC236}">
                <a16:creationId xmlns:a16="http://schemas.microsoft.com/office/drawing/2014/main" id="{5E6E241B-2D44-A8C8-6E13-6E6AF55E60CD}"/>
              </a:ext>
            </a:extLst>
          </p:cNvPr>
          <p:cNvPicPr>
            <a:picLocks noChangeAspect="1"/>
          </p:cNvPicPr>
          <p:nvPr/>
        </p:nvPicPr>
        <p:blipFill>
          <a:blip r:embed="rId9"/>
          <a:stretch>
            <a:fillRect/>
          </a:stretch>
        </p:blipFill>
        <p:spPr>
          <a:xfrm>
            <a:off x="9309710" y="3041065"/>
            <a:ext cx="347319" cy="324598"/>
          </a:xfrm>
          <a:prstGeom prst="rect">
            <a:avLst/>
          </a:prstGeom>
        </p:spPr>
      </p:pic>
      <p:sp>
        <p:nvSpPr>
          <p:cNvPr id="15" name="TextBox 14">
            <a:extLst>
              <a:ext uri="{FF2B5EF4-FFF2-40B4-BE49-F238E27FC236}">
                <a16:creationId xmlns:a16="http://schemas.microsoft.com/office/drawing/2014/main" id="{F9419ED7-34C3-2F18-0854-F32BAF3C81C8}"/>
              </a:ext>
            </a:extLst>
          </p:cNvPr>
          <p:cNvSpPr txBox="1"/>
          <p:nvPr/>
        </p:nvSpPr>
        <p:spPr>
          <a:xfrm>
            <a:off x="8807112" y="3684356"/>
            <a:ext cx="1586642" cy="369332"/>
          </a:xfrm>
          <a:prstGeom prst="rect">
            <a:avLst/>
          </a:prstGeom>
          <a:noFill/>
        </p:spPr>
        <p:txBody>
          <a:bodyPr wrap="square">
            <a:spAutoFit/>
          </a:bodyPr>
          <a:lstStyle/>
          <a:p>
            <a:pPr algn="ctr"/>
            <a:r>
              <a:rPr lang="en-US" sz="1800" dirty="0"/>
              <a:t>CPU Util: </a:t>
            </a:r>
            <a:r>
              <a:rPr lang="en-US" sz="1800" dirty="0">
                <a:solidFill>
                  <a:srgbClr val="FF0000"/>
                </a:solidFill>
              </a:rPr>
              <a:t>100%</a:t>
            </a:r>
          </a:p>
        </p:txBody>
      </p:sp>
    </p:spTree>
    <p:extLst>
      <p:ext uri="{BB962C8B-B14F-4D97-AF65-F5344CB8AC3E}">
        <p14:creationId xmlns:p14="http://schemas.microsoft.com/office/powerpoint/2010/main" val="65187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P spid="28"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3A29E-867A-F396-0D8F-8D440FB994F0}"/>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B757A2C-D52B-C3B3-2B7A-A0CE0CF80B3A}"/>
              </a:ext>
            </a:extLst>
          </p:cNvPr>
          <p:cNvGraphicFramePr>
            <a:graphicFrameLocks noGrp="1"/>
          </p:cNvGraphicFramePr>
          <p:nvPr>
            <p:ph idx="1"/>
            <p:extLst>
              <p:ext uri="{D42A27DB-BD31-4B8C-83A1-F6EECF244321}">
                <p14:modId xmlns:p14="http://schemas.microsoft.com/office/powerpoint/2010/main" val="3205090181"/>
              </p:ext>
            </p:extLst>
          </p:nvPr>
        </p:nvGraphicFramePr>
        <p:xfrm>
          <a:off x="1145379" y="1636506"/>
          <a:ext cx="9918903" cy="3637074"/>
        </p:xfrm>
        <a:graphic>
          <a:graphicData uri="http://schemas.openxmlformats.org/drawingml/2006/table">
            <a:tbl>
              <a:tblPr firstRow="1" bandRow="1">
                <a:tableStyleId>{2D5ABB26-0587-4C30-8999-92F81FD0307C}</a:tableStyleId>
              </a:tblPr>
              <a:tblGrid>
                <a:gridCol w="3897108">
                  <a:extLst>
                    <a:ext uri="{9D8B030D-6E8A-4147-A177-3AD203B41FA5}">
                      <a16:colId xmlns:a16="http://schemas.microsoft.com/office/drawing/2014/main" val="2098331726"/>
                    </a:ext>
                  </a:extLst>
                </a:gridCol>
                <a:gridCol w="2007265">
                  <a:extLst>
                    <a:ext uri="{9D8B030D-6E8A-4147-A177-3AD203B41FA5}">
                      <a16:colId xmlns:a16="http://schemas.microsoft.com/office/drawing/2014/main" val="3637415054"/>
                    </a:ext>
                  </a:extLst>
                </a:gridCol>
                <a:gridCol w="2313746">
                  <a:extLst>
                    <a:ext uri="{9D8B030D-6E8A-4147-A177-3AD203B41FA5}">
                      <a16:colId xmlns:a16="http://schemas.microsoft.com/office/drawing/2014/main" val="264020126"/>
                    </a:ext>
                  </a:extLst>
                </a:gridCol>
                <a:gridCol w="1700784">
                  <a:extLst>
                    <a:ext uri="{9D8B030D-6E8A-4147-A177-3AD203B41FA5}">
                      <a16:colId xmlns:a16="http://schemas.microsoft.com/office/drawing/2014/main" val="3964358462"/>
                    </a:ext>
                  </a:extLst>
                </a:gridCol>
              </a:tblGrid>
              <a:tr h="346992">
                <a:tc>
                  <a:txBody>
                    <a:bodyPr/>
                    <a:lstStyle/>
                    <a:p>
                      <a:pPr algn="ctr"/>
                      <a:r>
                        <a:rPr lang="en-US" sz="2000" b="1" dirty="0">
                          <a:solidFill>
                            <a:schemeClr val="accent1">
                              <a:lumMod val="50000"/>
                            </a:schemeClr>
                          </a:solidFill>
                        </a:rPr>
                        <a:t>Solutions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accent1">
                              <a:lumMod val="50000"/>
                            </a:schemeClr>
                          </a:solidFill>
                        </a:rPr>
                        <a:t>DoS Prevention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accent1">
                              <a:lumMod val="50000"/>
                            </a:schemeClr>
                          </a:solidFill>
                        </a:rPr>
                        <a:t>Password Secrecy/</a:t>
                      </a:r>
                    </a:p>
                    <a:p>
                      <a:pPr algn="ctr"/>
                      <a:r>
                        <a:rPr lang="en-US" sz="2000" b="1" dirty="0">
                          <a:solidFill>
                            <a:schemeClr val="accent1">
                              <a:lumMod val="50000"/>
                            </a:schemeClr>
                          </a:solidFill>
                        </a:rPr>
                        <a:t>Account Security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accent1">
                              <a:lumMod val="50000"/>
                            </a:schemeClr>
                          </a:solidFill>
                        </a:rPr>
                        <a:t>Usability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0194828"/>
                  </a:ext>
                </a:extLst>
              </a:tr>
              <a:tr h="489339">
                <a:tc>
                  <a:txBody>
                    <a:bodyPr/>
                    <a:lstStyle/>
                    <a:p>
                      <a:r>
                        <a:rPr lang="en-US" sz="2000" dirty="0">
                          <a:solidFill>
                            <a:schemeClr val="accent1">
                              <a:lumMod val="50000"/>
                            </a:schemeClr>
                          </a:solidFill>
                        </a:rPr>
                        <a:t>CAPTCHA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panose="020B0604020202020204" pitchFamily="34" charset="0"/>
                        <a:buChar char="•"/>
                      </a:pPr>
                      <a:endParaRPr lang="en-US" sz="20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panose="020B0604020202020204" pitchFamily="34" charset="0"/>
                        <a:buChar char="•"/>
                      </a:pPr>
                      <a:endParaRPr lang="en-US" sz="20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panose="020B0604020202020204" pitchFamily="34" charset="0"/>
                        <a:buChar char="•"/>
                      </a:pPr>
                      <a:endParaRPr lang="en-US" sz="20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6280999"/>
                  </a:ext>
                </a:extLst>
              </a:tr>
              <a:tr h="489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50000"/>
                            </a:schemeClr>
                          </a:solidFill>
                        </a:rPr>
                        <a:t>Two-factor authentication (2FA)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7467464"/>
                  </a:ext>
                </a:extLst>
              </a:tr>
              <a:tr h="489339">
                <a:tc>
                  <a:txBody>
                    <a:bodyPr/>
                    <a:lstStyle/>
                    <a:p>
                      <a:r>
                        <a:rPr lang="en-US" sz="2000">
                          <a:solidFill>
                            <a:schemeClr val="accent1">
                              <a:lumMod val="50000"/>
                            </a:schemeClr>
                          </a:solidFill>
                        </a:rPr>
                        <a:t>Rate limit</a:t>
                      </a:r>
                      <a:endParaRPr lang="en-US"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0281693"/>
                  </a:ext>
                </a:extLst>
              </a:tr>
              <a:tr h="489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50000"/>
                            </a:schemeClr>
                          </a:solidFill>
                        </a:rPr>
                        <a:t>Bot detection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6162715"/>
                  </a:ext>
                </a:extLst>
              </a:tr>
              <a:tr h="489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50000"/>
                            </a:schemeClr>
                          </a:solidFill>
                        </a:rPr>
                        <a:t>Single Sign-On (SSO)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buFont typeface="Arial" panose="020B0604020202020204" pitchFamily="34" charset="0"/>
                        <a:buChar char="•"/>
                      </a:pPr>
                      <a:endParaRPr lang="en-US" sz="18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buFont typeface="Arial" panose="020B0604020202020204" pitchFamily="34" charset="0"/>
                        <a:buChar char="•"/>
                      </a:pPr>
                      <a:endParaRPr lang="en-US" sz="18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buFont typeface="Arial" panose="020B0604020202020204" pitchFamily="34" charset="0"/>
                        <a:buChar char="•"/>
                      </a:pPr>
                      <a:endParaRPr lang="en-US" sz="18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0962328"/>
                  </a:ext>
                </a:extLst>
              </a:tr>
              <a:tr h="489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FF0000"/>
                          </a:solidFill>
                        </a:rPr>
                        <a:t>PreAcher</a:t>
                      </a:r>
                      <a:endParaRPr lang="en-US" sz="20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buFont typeface="Arial" panose="020B0604020202020204" pitchFamily="34" charset="0"/>
                        <a:buChar char="•"/>
                      </a:pPr>
                      <a:endParaRPr lang="en-US" sz="18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buFont typeface="Arial" panose="020B0604020202020204" pitchFamily="34" charset="0"/>
                        <a:buChar char="•"/>
                      </a:pPr>
                      <a:endParaRPr lang="en-US" sz="18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buFont typeface="Arial" panose="020B0604020202020204" pitchFamily="34" charset="0"/>
                        <a:buChar char="•"/>
                      </a:pPr>
                      <a:endParaRPr lang="en-US" sz="18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9241886"/>
                  </a:ext>
                </a:extLst>
              </a:tr>
            </a:tbl>
          </a:graphicData>
        </a:graphic>
      </p:graphicFrame>
      <p:sp>
        <p:nvSpPr>
          <p:cNvPr id="2" name="Title 1">
            <a:extLst>
              <a:ext uri="{FF2B5EF4-FFF2-40B4-BE49-F238E27FC236}">
                <a16:creationId xmlns:a16="http://schemas.microsoft.com/office/drawing/2014/main" id="{7B7FD596-531C-9FF5-4642-9C91ADCB7DC3}"/>
              </a:ext>
            </a:extLst>
          </p:cNvPr>
          <p:cNvSpPr>
            <a:spLocks noGrp="1"/>
          </p:cNvSpPr>
          <p:nvPr>
            <p:ph type="title"/>
          </p:nvPr>
        </p:nvSpPr>
        <p:spPr/>
        <p:txBody>
          <a:bodyPr>
            <a:normAutofit fontScale="90000"/>
          </a:bodyPr>
          <a:lstStyle/>
          <a:p>
            <a:r>
              <a:rPr lang="en-US" dirty="0"/>
              <a:t>Existing Solutions &amp; Limitations</a:t>
            </a:r>
          </a:p>
        </p:txBody>
      </p:sp>
      <p:pic>
        <p:nvPicPr>
          <p:cNvPr id="6" name="Graphic 5" descr="Harvey Balls 50% with solid fill">
            <a:extLst>
              <a:ext uri="{FF2B5EF4-FFF2-40B4-BE49-F238E27FC236}">
                <a16:creationId xmlns:a16="http://schemas.microsoft.com/office/drawing/2014/main" id="{ED3AB857-6270-F2EB-900F-296AD245EA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6070" y="2469340"/>
            <a:ext cx="274320" cy="274320"/>
          </a:xfrm>
          <a:prstGeom prst="rect">
            <a:avLst/>
          </a:prstGeom>
        </p:spPr>
      </p:pic>
      <p:pic>
        <p:nvPicPr>
          <p:cNvPr id="8" name="Graphic 7" descr="Harvey Balls 50% with solid fill">
            <a:extLst>
              <a:ext uri="{FF2B5EF4-FFF2-40B4-BE49-F238E27FC236}">
                <a16:creationId xmlns:a16="http://schemas.microsoft.com/office/drawing/2014/main" id="{81FB41A5-CAB7-7A52-D9B0-31F6E655D6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6070" y="3907737"/>
            <a:ext cx="274320" cy="274320"/>
          </a:xfrm>
          <a:prstGeom prst="rect">
            <a:avLst/>
          </a:prstGeom>
        </p:spPr>
      </p:pic>
      <p:pic>
        <p:nvPicPr>
          <p:cNvPr id="10" name="Graphic 9" descr="Harvey Balls 100% with solid fill">
            <a:extLst>
              <a:ext uri="{FF2B5EF4-FFF2-40B4-BE49-F238E27FC236}">
                <a16:creationId xmlns:a16="http://schemas.microsoft.com/office/drawing/2014/main" id="{261AA594-4AE4-7782-230E-4DC7359234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70448" y="2458007"/>
            <a:ext cx="274320" cy="274320"/>
          </a:xfrm>
          <a:prstGeom prst="rect">
            <a:avLst/>
          </a:prstGeom>
        </p:spPr>
      </p:pic>
      <p:pic>
        <p:nvPicPr>
          <p:cNvPr id="11" name="Graphic 10" descr="Harvey Balls 100% with solid fill">
            <a:extLst>
              <a:ext uri="{FF2B5EF4-FFF2-40B4-BE49-F238E27FC236}">
                <a16:creationId xmlns:a16="http://schemas.microsoft.com/office/drawing/2014/main" id="{EB1B2094-FE04-D438-87C7-4220873C2E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8295" y="3417499"/>
            <a:ext cx="274320" cy="274320"/>
          </a:xfrm>
          <a:prstGeom prst="rect">
            <a:avLst/>
          </a:prstGeom>
        </p:spPr>
      </p:pic>
      <p:pic>
        <p:nvPicPr>
          <p:cNvPr id="12" name="Graphic 11" descr="Harvey Balls 100% with solid fill">
            <a:extLst>
              <a:ext uri="{FF2B5EF4-FFF2-40B4-BE49-F238E27FC236}">
                <a16:creationId xmlns:a16="http://schemas.microsoft.com/office/drawing/2014/main" id="{9B21610D-3F93-2066-B495-ADAF9BAF11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70448" y="3417499"/>
            <a:ext cx="274320" cy="274320"/>
          </a:xfrm>
          <a:prstGeom prst="rect">
            <a:avLst/>
          </a:prstGeom>
        </p:spPr>
      </p:pic>
      <p:pic>
        <p:nvPicPr>
          <p:cNvPr id="13" name="Graphic 12" descr="Harvey Balls 100% with solid fill">
            <a:extLst>
              <a:ext uri="{FF2B5EF4-FFF2-40B4-BE49-F238E27FC236}">
                <a16:creationId xmlns:a16="http://schemas.microsoft.com/office/drawing/2014/main" id="{86939B2B-B64C-92CC-0EBC-B2AE8A6B01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70448" y="2933634"/>
            <a:ext cx="274320" cy="274320"/>
          </a:xfrm>
          <a:prstGeom prst="rect">
            <a:avLst/>
          </a:prstGeom>
        </p:spPr>
      </p:pic>
      <p:pic>
        <p:nvPicPr>
          <p:cNvPr id="14" name="Graphic 13" descr="Harvey Balls 100% with solid fill">
            <a:extLst>
              <a:ext uri="{FF2B5EF4-FFF2-40B4-BE49-F238E27FC236}">
                <a16:creationId xmlns:a16="http://schemas.microsoft.com/office/drawing/2014/main" id="{4E64E1C5-D9E4-D76E-F693-0EEC473DA4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8295" y="3919106"/>
            <a:ext cx="274320" cy="274320"/>
          </a:xfrm>
          <a:prstGeom prst="rect">
            <a:avLst/>
          </a:prstGeom>
        </p:spPr>
      </p:pic>
      <p:pic>
        <p:nvPicPr>
          <p:cNvPr id="18" name="Graphic 17" descr="Harvey Balls 100% outline">
            <a:extLst>
              <a:ext uri="{FF2B5EF4-FFF2-40B4-BE49-F238E27FC236}">
                <a16:creationId xmlns:a16="http://schemas.microsoft.com/office/drawing/2014/main" id="{60AF5936-57E9-4CB4-520A-3083160A5D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78295" y="2477956"/>
            <a:ext cx="274320" cy="274320"/>
          </a:xfrm>
          <a:prstGeom prst="rect">
            <a:avLst/>
          </a:prstGeom>
        </p:spPr>
      </p:pic>
      <p:pic>
        <p:nvPicPr>
          <p:cNvPr id="20" name="Graphic 19" descr="Harvey Balls 100% outline">
            <a:extLst>
              <a:ext uri="{FF2B5EF4-FFF2-40B4-BE49-F238E27FC236}">
                <a16:creationId xmlns:a16="http://schemas.microsoft.com/office/drawing/2014/main" id="{B9BEA182-3953-8429-DE6B-AC48C8C428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78295" y="2933286"/>
            <a:ext cx="274320" cy="274320"/>
          </a:xfrm>
          <a:prstGeom prst="rect">
            <a:avLst/>
          </a:prstGeom>
        </p:spPr>
      </p:pic>
      <p:pic>
        <p:nvPicPr>
          <p:cNvPr id="22" name="Graphic 21" descr="Harvey Balls 100% outline">
            <a:extLst>
              <a:ext uri="{FF2B5EF4-FFF2-40B4-BE49-F238E27FC236}">
                <a16:creationId xmlns:a16="http://schemas.microsoft.com/office/drawing/2014/main" id="{DB7C881A-0816-BCF6-98C0-B1D3F29EF2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36070" y="2928945"/>
            <a:ext cx="274320" cy="274320"/>
          </a:xfrm>
          <a:prstGeom prst="rect">
            <a:avLst/>
          </a:prstGeom>
        </p:spPr>
      </p:pic>
      <p:pic>
        <p:nvPicPr>
          <p:cNvPr id="24" name="Graphic 23" descr="Harvey Balls 100% outline">
            <a:extLst>
              <a:ext uri="{FF2B5EF4-FFF2-40B4-BE49-F238E27FC236}">
                <a16:creationId xmlns:a16="http://schemas.microsoft.com/office/drawing/2014/main" id="{A87A3267-71DD-6679-3AED-C39001588A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36070" y="3435247"/>
            <a:ext cx="274320" cy="274320"/>
          </a:xfrm>
          <a:prstGeom prst="rect">
            <a:avLst/>
          </a:prstGeom>
        </p:spPr>
      </p:pic>
      <p:pic>
        <p:nvPicPr>
          <p:cNvPr id="28" name="Graphic 27" descr="Harvey Balls 100% with solid fill">
            <a:extLst>
              <a:ext uri="{FF2B5EF4-FFF2-40B4-BE49-F238E27FC236}">
                <a16:creationId xmlns:a16="http://schemas.microsoft.com/office/drawing/2014/main" id="{FD2CDB15-5182-9A32-BD5C-EA22E15B92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36070" y="4410607"/>
            <a:ext cx="274320" cy="274320"/>
          </a:xfrm>
          <a:prstGeom prst="rect">
            <a:avLst/>
          </a:prstGeom>
        </p:spPr>
      </p:pic>
      <p:pic>
        <p:nvPicPr>
          <p:cNvPr id="29" name="Graphic 28" descr="Harvey Balls 100% with solid fill">
            <a:extLst>
              <a:ext uri="{FF2B5EF4-FFF2-40B4-BE49-F238E27FC236}">
                <a16:creationId xmlns:a16="http://schemas.microsoft.com/office/drawing/2014/main" id="{9BF9CD37-14BB-71FC-2B64-D9FD9137AC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8295" y="4410607"/>
            <a:ext cx="274320" cy="274320"/>
          </a:xfrm>
          <a:prstGeom prst="rect">
            <a:avLst/>
          </a:prstGeom>
        </p:spPr>
      </p:pic>
      <p:pic>
        <p:nvPicPr>
          <p:cNvPr id="32" name="Graphic 31" descr="Harvey Balls 50% with solid fill">
            <a:extLst>
              <a:ext uri="{FF2B5EF4-FFF2-40B4-BE49-F238E27FC236}">
                <a16:creationId xmlns:a16="http://schemas.microsoft.com/office/drawing/2014/main" id="{CE62A334-CC24-7091-DC27-EAFF6B9A9A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0448" y="4419630"/>
            <a:ext cx="274320" cy="274320"/>
          </a:xfrm>
          <a:prstGeom prst="rect">
            <a:avLst/>
          </a:prstGeom>
        </p:spPr>
      </p:pic>
      <p:pic>
        <p:nvPicPr>
          <p:cNvPr id="33" name="Graphic 32" descr="Harvey Balls 100% with solid fill">
            <a:extLst>
              <a:ext uri="{FF2B5EF4-FFF2-40B4-BE49-F238E27FC236}">
                <a16:creationId xmlns:a16="http://schemas.microsoft.com/office/drawing/2014/main" id="{FB5ADA48-8EB7-9A3E-6390-D40D618CEF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30510" y="4893691"/>
            <a:ext cx="274320" cy="274320"/>
          </a:xfrm>
          <a:prstGeom prst="rect">
            <a:avLst/>
          </a:prstGeom>
        </p:spPr>
      </p:pic>
      <p:pic>
        <p:nvPicPr>
          <p:cNvPr id="34" name="Graphic 33" descr="Harvey Balls 100% with solid fill">
            <a:extLst>
              <a:ext uri="{FF2B5EF4-FFF2-40B4-BE49-F238E27FC236}">
                <a16:creationId xmlns:a16="http://schemas.microsoft.com/office/drawing/2014/main" id="{48369AB5-A2F7-957C-9272-67A6617803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70448" y="4893691"/>
            <a:ext cx="274320" cy="274320"/>
          </a:xfrm>
          <a:prstGeom prst="rect">
            <a:avLst/>
          </a:prstGeom>
        </p:spPr>
      </p:pic>
      <p:pic>
        <p:nvPicPr>
          <p:cNvPr id="35" name="Graphic 34" descr="Harvey Balls 100% with solid fill">
            <a:extLst>
              <a:ext uri="{FF2B5EF4-FFF2-40B4-BE49-F238E27FC236}">
                <a16:creationId xmlns:a16="http://schemas.microsoft.com/office/drawing/2014/main" id="{4184EB21-A725-C428-C9BA-ABD80DC3C5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8295" y="4893691"/>
            <a:ext cx="274320" cy="274320"/>
          </a:xfrm>
          <a:prstGeom prst="rect">
            <a:avLst/>
          </a:prstGeom>
        </p:spPr>
      </p:pic>
      <p:sp>
        <p:nvSpPr>
          <p:cNvPr id="36" name="Right Arrow 35">
            <a:extLst>
              <a:ext uri="{FF2B5EF4-FFF2-40B4-BE49-F238E27FC236}">
                <a16:creationId xmlns:a16="http://schemas.microsoft.com/office/drawing/2014/main" id="{A73D6120-F83E-1D50-C008-C7360481EFB9}"/>
              </a:ext>
            </a:extLst>
          </p:cNvPr>
          <p:cNvSpPr/>
          <p:nvPr/>
        </p:nvSpPr>
        <p:spPr>
          <a:xfrm>
            <a:off x="613542" y="2470476"/>
            <a:ext cx="398834" cy="1530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C085B3B2-CD38-11E7-DA24-99B7A3914C0B}"/>
              </a:ext>
            </a:extLst>
          </p:cNvPr>
          <p:cNvSpPr/>
          <p:nvPr/>
        </p:nvSpPr>
        <p:spPr>
          <a:xfrm>
            <a:off x="613542" y="3014258"/>
            <a:ext cx="398834" cy="1530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a:extLst>
              <a:ext uri="{FF2B5EF4-FFF2-40B4-BE49-F238E27FC236}">
                <a16:creationId xmlns:a16="http://schemas.microsoft.com/office/drawing/2014/main" id="{8005E7EE-B137-18AD-3699-216B4E5FE541}"/>
              </a:ext>
            </a:extLst>
          </p:cNvPr>
          <p:cNvSpPr/>
          <p:nvPr/>
        </p:nvSpPr>
        <p:spPr>
          <a:xfrm>
            <a:off x="613542" y="3497947"/>
            <a:ext cx="398834" cy="1530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a:extLst>
              <a:ext uri="{FF2B5EF4-FFF2-40B4-BE49-F238E27FC236}">
                <a16:creationId xmlns:a16="http://schemas.microsoft.com/office/drawing/2014/main" id="{2D2C4EF8-AA50-FF91-8FA8-E2AD42B4508D}"/>
              </a:ext>
            </a:extLst>
          </p:cNvPr>
          <p:cNvSpPr/>
          <p:nvPr/>
        </p:nvSpPr>
        <p:spPr>
          <a:xfrm>
            <a:off x="613542" y="3935694"/>
            <a:ext cx="398834" cy="1530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a:extLst>
              <a:ext uri="{FF2B5EF4-FFF2-40B4-BE49-F238E27FC236}">
                <a16:creationId xmlns:a16="http://schemas.microsoft.com/office/drawing/2014/main" id="{B269ECBF-4FAC-923E-BD10-33A602B44E71}"/>
              </a:ext>
            </a:extLst>
          </p:cNvPr>
          <p:cNvSpPr/>
          <p:nvPr/>
        </p:nvSpPr>
        <p:spPr>
          <a:xfrm>
            <a:off x="613542" y="4471263"/>
            <a:ext cx="398834" cy="1530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7388B801-0DE3-59A4-636D-A7C4B2F95AF8}"/>
              </a:ext>
            </a:extLst>
          </p:cNvPr>
          <p:cNvSpPr/>
          <p:nvPr/>
        </p:nvSpPr>
        <p:spPr>
          <a:xfrm>
            <a:off x="613542" y="4954347"/>
            <a:ext cx="398834" cy="1530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3241887-8175-E4AA-C40F-E451824D1B3C}"/>
              </a:ext>
            </a:extLst>
          </p:cNvPr>
          <p:cNvSpPr/>
          <p:nvPr/>
        </p:nvSpPr>
        <p:spPr>
          <a:xfrm>
            <a:off x="613542" y="4794150"/>
            <a:ext cx="11130844" cy="6604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descr="Harvey Balls 50% with solid fill">
            <a:extLst>
              <a:ext uri="{FF2B5EF4-FFF2-40B4-BE49-F238E27FC236}">
                <a16:creationId xmlns:a16="http://schemas.microsoft.com/office/drawing/2014/main" id="{DAD81E75-BF7C-4D00-0479-13F90FBB31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0448" y="3903011"/>
            <a:ext cx="274320" cy="274320"/>
          </a:xfrm>
          <a:prstGeom prst="rect">
            <a:avLst/>
          </a:prstGeom>
        </p:spPr>
      </p:pic>
    </p:spTree>
    <p:extLst>
      <p:ext uri="{BB962C8B-B14F-4D97-AF65-F5344CB8AC3E}">
        <p14:creationId xmlns:p14="http://schemas.microsoft.com/office/powerpoint/2010/main" val="190327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1" animBg="1"/>
      <p:bldP spid="37" grpId="0" animBg="1"/>
      <p:bldP spid="37" grpId="1" animBg="1"/>
      <p:bldP spid="38" grpId="0" animBg="1"/>
      <p:bldP spid="38" grpId="1" animBg="1"/>
      <p:bldP spid="39" grpId="0" animBg="1"/>
      <p:bldP spid="39" grpId="1" animBg="1"/>
      <p:bldP spid="40" grpId="0" animBg="1"/>
      <p:bldP spid="40" grpId="1"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542A-1AD0-6F2C-A89C-CDEC2DDC6F0F}"/>
              </a:ext>
            </a:extLst>
          </p:cNvPr>
          <p:cNvSpPr>
            <a:spLocks noGrp="1"/>
          </p:cNvSpPr>
          <p:nvPr>
            <p:ph type="title"/>
          </p:nvPr>
        </p:nvSpPr>
        <p:spPr/>
        <p:txBody>
          <a:bodyPr>
            <a:normAutofit fontScale="90000"/>
          </a:bodyPr>
          <a:lstStyle/>
          <a:p>
            <a:r>
              <a:rPr lang="en-US" dirty="0"/>
              <a:t>Threat Model &amp; Assumptions</a:t>
            </a:r>
          </a:p>
        </p:txBody>
      </p:sp>
      <p:sp>
        <p:nvSpPr>
          <p:cNvPr id="3" name="Content Placeholder 2">
            <a:extLst>
              <a:ext uri="{FF2B5EF4-FFF2-40B4-BE49-F238E27FC236}">
                <a16:creationId xmlns:a16="http://schemas.microsoft.com/office/drawing/2014/main" id="{3EEE5943-5D22-3547-FC18-DD7DF90040E1}"/>
              </a:ext>
            </a:extLst>
          </p:cNvPr>
          <p:cNvSpPr>
            <a:spLocks noGrp="1"/>
          </p:cNvSpPr>
          <p:nvPr>
            <p:ph idx="1"/>
          </p:nvPr>
        </p:nvSpPr>
        <p:spPr/>
        <p:txBody>
          <a:bodyPr/>
          <a:lstStyle/>
          <a:p>
            <a:r>
              <a:rPr lang="en-US" dirty="0"/>
              <a:t>Passive Attackers inside CDNs</a:t>
            </a:r>
          </a:p>
          <a:p>
            <a:pPr lvl="1"/>
            <a:r>
              <a:rPr lang="en-US" dirty="0"/>
              <a:t>Observe</a:t>
            </a:r>
            <a:r>
              <a:rPr lang="en-US" sz="2000" dirty="0"/>
              <a:t>, not modify messages</a:t>
            </a:r>
          </a:p>
          <a:p>
            <a:pPr lvl="1"/>
            <a:r>
              <a:rPr lang="en-US" dirty="0"/>
              <a:t>Real-world example: Web Cache Deception (WCD)</a:t>
            </a:r>
          </a:p>
          <a:p>
            <a:pPr lvl="2"/>
            <a:r>
              <a:rPr lang="en-US" dirty="0"/>
              <a:t>USENIX’20, USENIX’22</a:t>
            </a:r>
          </a:p>
          <a:p>
            <a:r>
              <a:rPr lang="en-US" dirty="0"/>
              <a:t>Active Attackers outside CDNs </a:t>
            </a:r>
          </a:p>
          <a:p>
            <a:pPr lvl="1"/>
            <a:r>
              <a:rPr lang="en-US" sz="2000" dirty="0"/>
              <a:t>Observe,</a:t>
            </a:r>
            <a:r>
              <a:rPr lang="en-CN" sz="2000"/>
              <a:t> </a:t>
            </a:r>
            <a:r>
              <a:rPr lang="en-US" sz="2000" dirty="0"/>
              <a:t>modify,</a:t>
            </a:r>
            <a:r>
              <a:rPr lang="en-CN" sz="2000"/>
              <a:t> </a:t>
            </a:r>
            <a:r>
              <a:rPr lang="en-US" sz="2000" dirty="0"/>
              <a:t>and </a:t>
            </a:r>
            <a:r>
              <a:rPr lang="en-CN" sz="2000"/>
              <a:t>duplicate</a:t>
            </a:r>
            <a:r>
              <a:rPr lang="en-US" sz="2000" dirty="0"/>
              <a:t> messages</a:t>
            </a:r>
          </a:p>
          <a:p>
            <a:endParaRPr lang="en-US" dirty="0"/>
          </a:p>
          <a:p>
            <a:r>
              <a:rPr lang="en-US" dirty="0"/>
              <a:t>Attacks inside and outside CDNs cannot collude</a:t>
            </a:r>
          </a:p>
          <a:p>
            <a:r>
              <a:rPr lang="en-US" dirty="0"/>
              <a:t>CDNs will not launch </a:t>
            </a:r>
            <a:r>
              <a:rPr lang="en-US" dirty="0" err="1"/>
              <a:t>ADoS</a:t>
            </a:r>
            <a:r>
              <a:rPr lang="en-US" dirty="0"/>
              <a:t>/DDoS attacks</a:t>
            </a:r>
          </a:p>
          <a:p>
            <a:r>
              <a:rPr lang="en-US" dirty="0"/>
              <a:t>Account registration is DoS-resisted</a:t>
            </a:r>
          </a:p>
          <a:p>
            <a:pPr lvl="1"/>
            <a:r>
              <a:rPr lang="en-US" dirty="0"/>
              <a:t>Trust On First Use (TOFU)</a:t>
            </a:r>
          </a:p>
          <a:p>
            <a:pPr lvl="1"/>
            <a:r>
              <a:rPr lang="en-US" dirty="0"/>
              <a:t>E.g. Visit a local branch to open a bank account</a:t>
            </a:r>
          </a:p>
          <a:p>
            <a:endParaRPr lang="en-US" dirty="0"/>
          </a:p>
        </p:txBody>
      </p:sp>
      <p:pic>
        <p:nvPicPr>
          <p:cNvPr id="4" name="Graphic 3">
            <a:extLst>
              <a:ext uri="{FF2B5EF4-FFF2-40B4-BE49-F238E27FC236}">
                <a16:creationId xmlns:a16="http://schemas.microsoft.com/office/drawing/2014/main" id="{82EC2CFF-F272-858A-7DD1-ED8BD29A88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06187" y="864337"/>
            <a:ext cx="548640" cy="548640"/>
          </a:xfrm>
          <a:prstGeom prst="rect">
            <a:avLst/>
          </a:prstGeom>
        </p:spPr>
      </p:pic>
      <p:pic>
        <p:nvPicPr>
          <p:cNvPr id="5" name="Graphic 4">
            <a:extLst>
              <a:ext uri="{FF2B5EF4-FFF2-40B4-BE49-F238E27FC236}">
                <a16:creationId xmlns:a16="http://schemas.microsoft.com/office/drawing/2014/main" id="{76109E4C-D984-43EA-4C63-49778ECEFA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1907" y="2363708"/>
            <a:ext cx="457200" cy="457200"/>
          </a:xfrm>
          <a:prstGeom prst="rect">
            <a:avLst/>
          </a:prstGeom>
        </p:spPr>
      </p:pic>
    </p:spTree>
    <p:extLst>
      <p:ext uri="{BB962C8B-B14F-4D97-AF65-F5344CB8AC3E}">
        <p14:creationId xmlns:p14="http://schemas.microsoft.com/office/powerpoint/2010/main" val="98175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38D96-6C57-4D26-1AF8-F7A3BA90B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495109-BB4C-32CD-C03E-144E94C43904}"/>
              </a:ext>
            </a:extLst>
          </p:cNvPr>
          <p:cNvSpPr>
            <a:spLocks noGrp="1"/>
          </p:cNvSpPr>
          <p:nvPr>
            <p:ph type="title"/>
          </p:nvPr>
        </p:nvSpPr>
        <p:spPr/>
        <p:txBody>
          <a:bodyPr>
            <a:normAutofit fontScale="90000"/>
          </a:bodyPr>
          <a:lstStyle/>
          <a:p>
            <a:r>
              <a:rPr lang="en-US" dirty="0"/>
              <a:t>Key Insight of </a:t>
            </a:r>
            <a:r>
              <a:rPr lang="en-US" dirty="0" err="1"/>
              <a:t>PreAcher</a:t>
            </a:r>
            <a:endParaRPr lang="en-US" dirty="0"/>
          </a:p>
        </p:txBody>
      </p:sp>
      <p:sp>
        <p:nvSpPr>
          <p:cNvPr id="3" name="Content Placeholder 2">
            <a:extLst>
              <a:ext uri="{FF2B5EF4-FFF2-40B4-BE49-F238E27FC236}">
                <a16:creationId xmlns:a16="http://schemas.microsoft.com/office/drawing/2014/main" id="{2ECC27EC-AA4E-8DCB-E285-119BFAB88995}"/>
              </a:ext>
            </a:extLst>
          </p:cNvPr>
          <p:cNvSpPr>
            <a:spLocks noGrp="1"/>
          </p:cNvSpPr>
          <p:nvPr>
            <p:ph idx="1"/>
          </p:nvPr>
        </p:nvSpPr>
        <p:spPr/>
        <p:txBody>
          <a:bodyPr>
            <a:normAutofit/>
          </a:bodyPr>
          <a:lstStyle/>
          <a:p>
            <a:r>
              <a:rPr lang="en-US" b="1" dirty="0">
                <a:solidFill>
                  <a:schemeClr val="tx1"/>
                </a:solidFill>
              </a:rPr>
              <a:t>Pre-Authentication on a CDN without exposing passwords to the CDN</a:t>
            </a:r>
          </a:p>
          <a:p>
            <a:pPr lvl="1"/>
            <a:r>
              <a:rPr lang="en-US" sz="1800" dirty="0">
                <a:solidFill>
                  <a:schemeClr val="tx1"/>
                </a:solidFill>
              </a:rPr>
              <a:t>filter out invalid logins without correct passwords</a:t>
            </a:r>
          </a:p>
        </p:txBody>
      </p:sp>
      <p:sp>
        <p:nvSpPr>
          <p:cNvPr id="15" name="Rounded Rectangular Callout 14">
            <a:extLst>
              <a:ext uri="{FF2B5EF4-FFF2-40B4-BE49-F238E27FC236}">
                <a16:creationId xmlns:a16="http://schemas.microsoft.com/office/drawing/2014/main" id="{F65951E2-27A9-656F-E2D6-1901246018EC}"/>
              </a:ext>
            </a:extLst>
          </p:cNvPr>
          <p:cNvSpPr/>
          <p:nvPr/>
        </p:nvSpPr>
        <p:spPr>
          <a:xfrm>
            <a:off x="4457699" y="2187066"/>
            <a:ext cx="2382356" cy="519851"/>
          </a:xfrm>
          <a:prstGeom prst="wedgeRoundRectCallout">
            <a:avLst>
              <a:gd name="adj1" fmla="val -6435"/>
              <a:gd name="adj2" fmla="val 93504"/>
              <a:gd name="adj3" fmla="val 16667"/>
            </a:avLst>
          </a:prstGeom>
          <a:no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tx1"/>
                </a:solidFill>
              </a:rPr>
              <a:t>Password looks correct!</a:t>
            </a:r>
          </a:p>
        </p:txBody>
      </p:sp>
      <p:pic>
        <p:nvPicPr>
          <p:cNvPr id="16" name="Picture 15" descr="A close up of a logo&#10;&#10;Description automatically generated">
            <a:extLst>
              <a:ext uri="{FF2B5EF4-FFF2-40B4-BE49-F238E27FC236}">
                <a16:creationId xmlns:a16="http://schemas.microsoft.com/office/drawing/2014/main" id="{A57772F3-C67E-6687-A77D-76F19EB32764}"/>
              </a:ext>
            </a:extLst>
          </p:cNvPr>
          <p:cNvPicPr>
            <a:picLocks noChangeAspect="1"/>
          </p:cNvPicPr>
          <p:nvPr/>
        </p:nvPicPr>
        <p:blipFill>
          <a:blip r:embed="rId3"/>
          <a:stretch>
            <a:fillRect/>
          </a:stretch>
        </p:blipFill>
        <p:spPr>
          <a:xfrm>
            <a:off x="3213877" y="2972038"/>
            <a:ext cx="640080" cy="617440"/>
          </a:xfrm>
          <a:prstGeom prst="rect">
            <a:avLst/>
          </a:prstGeom>
        </p:spPr>
      </p:pic>
      <p:pic>
        <p:nvPicPr>
          <p:cNvPr id="17" name="Picture 16" descr="A picture containing stereo, room&#10;&#10;Description automatically generated">
            <a:extLst>
              <a:ext uri="{FF2B5EF4-FFF2-40B4-BE49-F238E27FC236}">
                <a16:creationId xmlns:a16="http://schemas.microsoft.com/office/drawing/2014/main" id="{DEEE5BDB-72EE-223A-5096-34F3F1350732}"/>
              </a:ext>
            </a:extLst>
          </p:cNvPr>
          <p:cNvPicPr>
            <a:picLocks noChangeAspect="1"/>
          </p:cNvPicPr>
          <p:nvPr/>
        </p:nvPicPr>
        <p:blipFill>
          <a:blip r:embed="rId4"/>
          <a:stretch>
            <a:fillRect/>
          </a:stretch>
        </p:blipFill>
        <p:spPr>
          <a:xfrm>
            <a:off x="7492703" y="2983357"/>
            <a:ext cx="640080" cy="617441"/>
          </a:xfrm>
          <a:prstGeom prst="rect">
            <a:avLst/>
          </a:prstGeom>
        </p:spPr>
      </p:pic>
      <p:sp>
        <p:nvSpPr>
          <p:cNvPr id="18" name="TextBox 17">
            <a:extLst>
              <a:ext uri="{FF2B5EF4-FFF2-40B4-BE49-F238E27FC236}">
                <a16:creationId xmlns:a16="http://schemas.microsoft.com/office/drawing/2014/main" id="{5E335864-FC17-505D-60B2-F6CCC2C07E05}"/>
              </a:ext>
            </a:extLst>
          </p:cNvPr>
          <p:cNvSpPr txBox="1"/>
          <p:nvPr/>
        </p:nvSpPr>
        <p:spPr>
          <a:xfrm>
            <a:off x="3202096" y="3600798"/>
            <a:ext cx="663644" cy="338554"/>
          </a:xfrm>
          <a:prstGeom prst="rect">
            <a:avLst/>
          </a:prstGeom>
          <a:noFill/>
        </p:spPr>
        <p:txBody>
          <a:bodyPr wrap="none" rtlCol="0">
            <a:spAutoFit/>
          </a:bodyPr>
          <a:lstStyle/>
          <a:p>
            <a:pPr algn="ctr"/>
            <a:r>
              <a:rPr lang="en-US" sz="1600" dirty="0">
                <a:ea typeface="Cambria Math" panose="02040503050406030204" pitchFamily="18" charset="0"/>
                <a:cs typeface="Times New Roman" panose="02020603050405020304" pitchFamily="18" charset="0"/>
              </a:rPr>
              <a:t>Client</a:t>
            </a:r>
          </a:p>
        </p:txBody>
      </p:sp>
      <p:sp>
        <p:nvSpPr>
          <p:cNvPr id="20" name="TextBox 19">
            <a:extLst>
              <a:ext uri="{FF2B5EF4-FFF2-40B4-BE49-F238E27FC236}">
                <a16:creationId xmlns:a16="http://schemas.microsoft.com/office/drawing/2014/main" id="{2B193435-3F01-E451-104A-3D24B395AE53}"/>
              </a:ext>
            </a:extLst>
          </p:cNvPr>
          <p:cNvSpPr txBox="1"/>
          <p:nvPr/>
        </p:nvSpPr>
        <p:spPr>
          <a:xfrm>
            <a:off x="7181570" y="3600798"/>
            <a:ext cx="1153329" cy="338554"/>
          </a:xfrm>
          <a:prstGeom prst="rect">
            <a:avLst/>
          </a:prstGeom>
          <a:noFill/>
        </p:spPr>
        <p:txBody>
          <a:bodyPr wrap="none" rtlCol="0">
            <a:spAutoFit/>
          </a:bodyPr>
          <a:lstStyle/>
          <a:p>
            <a:pPr algn="ctr"/>
            <a:r>
              <a:rPr lang="en-US" sz="1600" dirty="0">
                <a:ea typeface="Cambria Math" panose="02040503050406030204" pitchFamily="18" charset="0"/>
                <a:cs typeface="Times New Roman" panose="02020603050405020304" pitchFamily="18" charset="0"/>
              </a:rPr>
              <a:t>Web Server</a:t>
            </a:r>
          </a:p>
        </p:txBody>
      </p:sp>
      <p:cxnSp>
        <p:nvCxnSpPr>
          <p:cNvPr id="22" name="Straight Arrow Connector 21">
            <a:extLst>
              <a:ext uri="{FF2B5EF4-FFF2-40B4-BE49-F238E27FC236}">
                <a16:creationId xmlns:a16="http://schemas.microsoft.com/office/drawing/2014/main" id="{C938117D-2788-5323-06A7-CD4D43500EF2}"/>
              </a:ext>
            </a:extLst>
          </p:cNvPr>
          <p:cNvCxnSpPr>
            <a:cxnSpLocks/>
          </p:cNvCxnSpPr>
          <p:nvPr/>
        </p:nvCxnSpPr>
        <p:spPr>
          <a:xfrm>
            <a:off x="3853957" y="3335892"/>
            <a:ext cx="1207485"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EA2A328-9F35-81E1-DAC8-C41A3D7D0325}"/>
              </a:ext>
            </a:extLst>
          </p:cNvPr>
          <p:cNvCxnSpPr>
            <a:cxnSpLocks/>
          </p:cNvCxnSpPr>
          <p:nvPr/>
        </p:nvCxnSpPr>
        <p:spPr>
          <a:xfrm>
            <a:off x="6186713" y="3335892"/>
            <a:ext cx="1184457"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40513D8-B8DE-E16E-C47B-CEC634432614}"/>
              </a:ext>
            </a:extLst>
          </p:cNvPr>
          <p:cNvSpPr txBox="1"/>
          <p:nvPr/>
        </p:nvSpPr>
        <p:spPr>
          <a:xfrm>
            <a:off x="7164974" y="5779006"/>
            <a:ext cx="1138902" cy="338554"/>
          </a:xfrm>
          <a:prstGeom prst="rect">
            <a:avLst/>
          </a:prstGeom>
          <a:noFill/>
        </p:spPr>
        <p:txBody>
          <a:bodyPr wrap="none" rtlCol="0">
            <a:spAutoFit/>
          </a:bodyPr>
          <a:lstStyle/>
          <a:p>
            <a:r>
              <a:rPr lang="en-US" sz="1600" dirty="0"/>
              <a:t>Web server</a:t>
            </a:r>
          </a:p>
        </p:txBody>
      </p:sp>
      <p:sp>
        <p:nvSpPr>
          <p:cNvPr id="8" name="Rounded Rectangular Callout 7">
            <a:extLst>
              <a:ext uri="{FF2B5EF4-FFF2-40B4-BE49-F238E27FC236}">
                <a16:creationId xmlns:a16="http://schemas.microsoft.com/office/drawing/2014/main" id="{B6CBDB1B-46CF-49C3-FFDD-612BC4A59F06}"/>
              </a:ext>
            </a:extLst>
          </p:cNvPr>
          <p:cNvSpPr/>
          <p:nvPr/>
        </p:nvSpPr>
        <p:spPr>
          <a:xfrm>
            <a:off x="4891855" y="4367438"/>
            <a:ext cx="1771704" cy="640471"/>
          </a:xfrm>
          <a:prstGeom prst="wedgeRoundRectCallout">
            <a:avLst>
              <a:gd name="adj1" fmla="val -7937"/>
              <a:gd name="adj2" fmla="val 77815"/>
              <a:gd name="adj3" fmla="val 16667"/>
            </a:avLst>
          </a:prstGeom>
          <a:no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dirty="0">
                <a:solidFill>
                  <a:schemeClr val="tx1"/>
                </a:solidFill>
              </a:rPr>
              <a:t>Wrong password!</a:t>
            </a:r>
          </a:p>
        </p:txBody>
      </p:sp>
      <p:sp>
        <p:nvSpPr>
          <p:cNvPr id="9" name="TextBox 8">
            <a:extLst>
              <a:ext uri="{FF2B5EF4-FFF2-40B4-BE49-F238E27FC236}">
                <a16:creationId xmlns:a16="http://schemas.microsoft.com/office/drawing/2014/main" id="{991FFA5C-263C-4FE4-CF03-6B71B3E54C00}"/>
              </a:ext>
            </a:extLst>
          </p:cNvPr>
          <p:cNvSpPr txBox="1"/>
          <p:nvPr/>
        </p:nvSpPr>
        <p:spPr>
          <a:xfrm>
            <a:off x="3189559" y="5839049"/>
            <a:ext cx="876009" cy="338554"/>
          </a:xfrm>
          <a:prstGeom prst="rect">
            <a:avLst/>
          </a:prstGeom>
          <a:noFill/>
        </p:spPr>
        <p:txBody>
          <a:bodyPr wrap="none" rtlCol="0">
            <a:spAutoFit/>
          </a:bodyPr>
          <a:lstStyle/>
          <a:p>
            <a:r>
              <a:rPr lang="en-US" sz="1600" dirty="0"/>
              <a:t>Attacker</a:t>
            </a:r>
          </a:p>
        </p:txBody>
      </p:sp>
      <p:cxnSp>
        <p:nvCxnSpPr>
          <p:cNvPr id="10" name="Straight Arrow Connector 9">
            <a:extLst>
              <a:ext uri="{FF2B5EF4-FFF2-40B4-BE49-F238E27FC236}">
                <a16:creationId xmlns:a16="http://schemas.microsoft.com/office/drawing/2014/main" id="{13496C08-B5ED-A0FB-7442-DC18E4AD4140}"/>
              </a:ext>
            </a:extLst>
          </p:cNvPr>
          <p:cNvCxnSpPr>
            <a:cxnSpLocks/>
          </p:cNvCxnSpPr>
          <p:nvPr/>
        </p:nvCxnSpPr>
        <p:spPr>
          <a:xfrm>
            <a:off x="3917273" y="5508117"/>
            <a:ext cx="1188431" cy="0"/>
          </a:xfrm>
          <a:prstGeom prst="straightConnector1">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picture containing stereo, room&#10;&#10;Description automatically generated">
            <a:extLst>
              <a:ext uri="{FF2B5EF4-FFF2-40B4-BE49-F238E27FC236}">
                <a16:creationId xmlns:a16="http://schemas.microsoft.com/office/drawing/2014/main" id="{37CC3E72-C3F1-0BBE-C281-29F1C87CC544}"/>
              </a:ext>
            </a:extLst>
          </p:cNvPr>
          <p:cNvPicPr>
            <a:picLocks noChangeAspect="1"/>
          </p:cNvPicPr>
          <p:nvPr/>
        </p:nvPicPr>
        <p:blipFill>
          <a:blip r:embed="rId4"/>
          <a:stretch>
            <a:fillRect/>
          </a:stretch>
        </p:blipFill>
        <p:spPr>
          <a:xfrm>
            <a:off x="7462297" y="5143997"/>
            <a:ext cx="640080" cy="617441"/>
          </a:xfrm>
          <a:prstGeom prst="rect">
            <a:avLst/>
          </a:prstGeom>
        </p:spPr>
      </p:pic>
      <p:pic>
        <p:nvPicPr>
          <p:cNvPr id="13" name="Graphic 12">
            <a:extLst>
              <a:ext uri="{FF2B5EF4-FFF2-40B4-BE49-F238E27FC236}">
                <a16:creationId xmlns:a16="http://schemas.microsoft.com/office/drawing/2014/main" id="{5E75A376-AF24-3F8A-1C23-7F3350C62C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15277" y="5212798"/>
            <a:ext cx="548640" cy="548640"/>
          </a:xfrm>
          <a:prstGeom prst="rect">
            <a:avLst/>
          </a:prstGeom>
        </p:spPr>
      </p:pic>
      <p:sp>
        <p:nvSpPr>
          <p:cNvPr id="25" name="TextBox 24">
            <a:extLst>
              <a:ext uri="{FF2B5EF4-FFF2-40B4-BE49-F238E27FC236}">
                <a16:creationId xmlns:a16="http://schemas.microsoft.com/office/drawing/2014/main" id="{368D70F6-6FAA-53A0-BA61-408827D62888}"/>
              </a:ext>
            </a:extLst>
          </p:cNvPr>
          <p:cNvSpPr txBox="1"/>
          <p:nvPr/>
        </p:nvSpPr>
        <p:spPr>
          <a:xfrm>
            <a:off x="5302810" y="3588997"/>
            <a:ext cx="553358" cy="338554"/>
          </a:xfrm>
          <a:prstGeom prst="rect">
            <a:avLst/>
          </a:prstGeom>
          <a:noFill/>
        </p:spPr>
        <p:txBody>
          <a:bodyPr wrap="none" rtlCol="0">
            <a:spAutoFit/>
          </a:bodyPr>
          <a:lstStyle/>
          <a:p>
            <a:pPr algn="ctr"/>
            <a:r>
              <a:rPr lang="en-US" sz="1600" dirty="0">
                <a:ea typeface="Cambria Math" panose="02040503050406030204" pitchFamily="18" charset="0"/>
                <a:cs typeface="Times New Roman" panose="02020603050405020304" pitchFamily="18" charset="0"/>
              </a:rPr>
              <a:t>CDN</a:t>
            </a:r>
          </a:p>
        </p:txBody>
      </p:sp>
      <p:pic>
        <p:nvPicPr>
          <p:cNvPr id="26" name="Picture 25" descr="A orange cloud on a black background&#10;&#10;Description automatically generated">
            <a:extLst>
              <a:ext uri="{FF2B5EF4-FFF2-40B4-BE49-F238E27FC236}">
                <a16:creationId xmlns:a16="http://schemas.microsoft.com/office/drawing/2014/main" id="{97FDC3F2-95B9-2E7E-5F42-EC285DA54966}"/>
              </a:ext>
            </a:extLst>
          </p:cNvPr>
          <p:cNvPicPr>
            <a:picLocks noChangeAspect="1"/>
          </p:cNvPicPr>
          <p:nvPr/>
        </p:nvPicPr>
        <p:blipFill>
          <a:blip r:embed="rId7"/>
          <a:stretch>
            <a:fillRect/>
          </a:stretch>
        </p:blipFill>
        <p:spPr>
          <a:xfrm>
            <a:off x="5163045" y="2863182"/>
            <a:ext cx="822960" cy="822960"/>
          </a:xfrm>
          <a:prstGeom prst="rect">
            <a:avLst/>
          </a:prstGeom>
        </p:spPr>
      </p:pic>
      <p:sp>
        <p:nvSpPr>
          <p:cNvPr id="27" name="TextBox 26">
            <a:extLst>
              <a:ext uri="{FF2B5EF4-FFF2-40B4-BE49-F238E27FC236}">
                <a16:creationId xmlns:a16="http://schemas.microsoft.com/office/drawing/2014/main" id="{3D938226-5E51-5A88-C5DA-A92B36FB1789}"/>
              </a:ext>
            </a:extLst>
          </p:cNvPr>
          <p:cNvSpPr txBox="1"/>
          <p:nvPr/>
        </p:nvSpPr>
        <p:spPr>
          <a:xfrm>
            <a:off x="5335468" y="5762131"/>
            <a:ext cx="553358" cy="338554"/>
          </a:xfrm>
          <a:prstGeom prst="rect">
            <a:avLst/>
          </a:prstGeom>
          <a:noFill/>
        </p:spPr>
        <p:txBody>
          <a:bodyPr wrap="none" rtlCol="0">
            <a:spAutoFit/>
          </a:bodyPr>
          <a:lstStyle/>
          <a:p>
            <a:pPr algn="ctr"/>
            <a:r>
              <a:rPr lang="en-US" sz="1600" dirty="0">
                <a:ea typeface="Cambria Math" panose="02040503050406030204" pitchFamily="18" charset="0"/>
                <a:cs typeface="Times New Roman" panose="02020603050405020304" pitchFamily="18" charset="0"/>
              </a:rPr>
              <a:t>CDN</a:t>
            </a:r>
          </a:p>
        </p:txBody>
      </p:sp>
      <p:pic>
        <p:nvPicPr>
          <p:cNvPr id="28" name="Picture 27" descr="A orange cloud on a black background&#10;&#10;Description automatically generated">
            <a:extLst>
              <a:ext uri="{FF2B5EF4-FFF2-40B4-BE49-F238E27FC236}">
                <a16:creationId xmlns:a16="http://schemas.microsoft.com/office/drawing/2014/main" id="{94A3AC45-EBB2-6DAE-0D55-F68352BDB273}"/>
              </a:ext>
            </a:extLst>
          </p:cNvPr>
          <p:cNvPicPr>
            <a:picLocks noChangeAspect="1"/>
          </p:cNvPicPr>
          <p:nvPr/>
        </p:nvPicPr>
        <p:blipFill>
          <a:blip r:embed="rId7"/>
          <a:stretch>
            <a:fillRect/>
          </a:stretch>
        </p:blipFill>
        <p:spPr>
          <a:xfrm>
            <a:off x="5195703" y="5036316"/>
            <a:ext cx="822960" cy="822960"/>
          </a:xfrm>
          <a:prstGeom prst="rect">
            <a:avLst/>
          </a:prstGeom>
        </p:spPr>
      </p:pic>
    </p:spTree>
    <p:extLst>
      <p:ext uri="{BB962C8B-B14F-4D97-AF65-F5344CB8AC3E}">
        <p14:creationId xmlns:p14="http://schemas.microsoft.com/office/powerpoint/2010/main" val="1889898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77C71-34A6-C364-29FE-206D2F786FBF}"/>
              </a:ext>
            </a:extLst>
          </p:cNvPr>
          <p:cNvSpPr>
            <a:spLocks noGrp="1"/>
          </p:cNvSpPr>
          <p:nvPr>
            <p:ph idx="1"/>
          </p:nvPr>
        </p:nvSpPr>
        <p:spPr/>
        <p:txBody>
          <a:bodyPr/>
          <a:lstStyle/>
          <a:p>
            <a:r>
              <a:rPr lang="en-US" dirty="0"/>
              <a:t>Attackers inside CDNs may impersonate users</a:t>
            </a:r>
          </a:p>
          <a:p>
            <a:pPr lvl="1"/>
            <a:endParaRPr lang="en-US" dirty="0"/>
          </a:p>
          <a:p>
            <a:endParaRPr lang="en-US" dirty="0"/>
          </a:p>
          <a:p>
            <a:endParaRPr lang="en-US" dirty="0"/>
          </a:p>
          <a:p>
            <a:endParaRPr lang="en-US" dirty="0"/>
          </a:p>
          <a:p>
            <a:endParaRPr lang="en-US" dirty="0"/>
          </a:p>
          <a:p>
            <a:r>
              <a:rPr lang="en-US" dirty="0"/>
              <a:t>Offline Dictionary Attacks (ODAs) by attackers inside a CDN</a:t>
            </a:r>
          </a:p>
          <a:p>
            <a:pPr marL="0" indent="0">
              <a:buNone/>
            </a:pPr>
            <a:endParaRPr lang="en-US" dirty="0"/>
          </a:p>
        </p:txBody>
      </p:sp>
      <p:sp>
        <p:nvSpPr>
          <p:cNvPr id="2" name="Title 1">
            <a:extLst>
              <a:ext uri="{FF2B5EF4-FFF2-40B4-BE49-F238E27FC236}">
                <a16:creationId xmlns:a16="http://schemas.microsoft.com/office/drawing/2014/main" id="{E963E12C-5FC0-E999-AF71-DB53F2072F34}"/>
              </a:ext>
            </a:extLst>
          </p:cNvPr>
          <p:cNvSpPr>
            <a:spLocks noGrp="1"/>
          </p:cNvSpPr>
          <p:nvPr>
            <p:ph type="title"/>
          </p:nvPr>
        </p:nvSpPr>
        <p:spPr/>
        <p:txBody>
          <a:bodyPr>
            <a:normAutofit fontScale="90000"/>
          </a:bodyPr>
          <a:lstStyle/>
          <a:p>
            <a:r>
              <a:rPr lang="en-US" dirty="0"/>
              <a:t>Unfortunately…</a:t>
            </a:r>
          </a:p>
        </p:txBody>
      </p:sp>
      <p:pic>
        <p:nvPicPr>
          <p:cNvPr id="29" name="Picture 28">
            <a:extLst>
              <a:ext uri="{FF2B5EF4-FFF2-40B4-BE49-F238E27FC236}">
                <a16:creationId xmlns:a16="http://schemas.microsoft.com/office/drawing/2014/main" id="{96E7966C-C1A8-05B8-F5EA-203C7F4D9BED}"/>
              </a:ext>
            </a:extLst>
          </p:cNvPr>
          <p:cNvPicPr>
            <a:picLocks noChangeAspect="1"/>
          </p:cNvPicPr>
          <p:nvPr/>
        </p:nvPicPr>
        <p:blipFill rotWithShape="1">
          <a:blip r:embed="rId3"/>
          <a:srcRect l="17230" t="24854" r="17597" b="21364"/>
          <a:stretch/>
        </p:blipFill>
        <p:spPr>
          <a:xfrm>
            <a:off x="4769381" y="5675568"/>
            <a:ext cx="776132" cy="640472"/>
          </a:xfrm>
          <a:prstGeom prst="rect">
            <a:avLst/>
          </a:prstGeom>
        </p:spPr>
      </p:pic>
      <p:cxnSp>
        <p:nvCxnSpPr>
          <p:cNvPr id="31" name="Straight Arrow Connector 30">
            <a:extLst>
              <a:ext uri="{FF2B5EF4-FFF2-40B4-BE49-F238E27FC236}">
                <a16:creationId xmlns:a16="http://schemas.microsoft.com/office/drawing/2014/main" id="{48D5AC3A-E4B8-4181-3CBC-87645EC064ED}"/>
              </a:ext>
            </a:extLst>
          </p:cNvPr>
          <p:cNvCxnSpPr>
            <a:cxnSpLocks/>
          </p:cNvCxnSpPr>
          <p:nvPr/>
        </p:nvCxnSpPr>
        <p:spPr>
          <a:xfrm flipH="1">
            <a:off x="5830710" y="4563167"/>
            <a:ext cx="2061332"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F3B6625-526F-FA68-F220-50F26F0855D0}"/>
              </a:ext>
            </a:extLst>
          </p:cNvPr>
          <p:cNvGrpSpPr/>
          <p:nvPr/>
        </p:nvGrpSpPr>
        <p:grpSpPr>
          <a:xfrm>
            <a:off x="7729412" y="4187134"/>
            <a:ext cx="1968359" cy="1487494"/>
            <a:chOff x="7729412" y="4187134"/>
            <a:chExt cx="1968359" cy="1487494"/>
          </a:xfrm>
        </p:grpSpPr>
        <p:sp>
          <p:nvSpPr>
            <p:cNvPr id="30" name="TextBox 29">
              <a:extLst>
                <a:ext uri="{FF2B5EF4-FFF2-40B4-BE49-F238E27FC236}">
                  <a16:creationId xmlns:a16="http://schemas.microsoft.com/office/drawing/2014/main" id="{959791CF-023C-2335-4E53-1CCFC45AEFDF}"/>
                </a:ext>
              </a:extLst>
            </p:cNvPr>
            <p:cNvSpPr txBox="1"/>
            <p:nvPr/>
          </p:nvSpPr>
          <p:spPr>
            <a:xfrm>
              <a:off x="7729412" y="4843631"/>
              <a:ext cx="1968359" cy="830997"/>
            </a:xfrm>
            <a:prstGeom prst="rect">
              <a:avLst/>
            </a:prstGeom>
            <a:noFill/>
          </p:spPr>
          <p:txBody>
            <a:bodyPr wrap="none" rtlCol="0">
              <a:spAutoFit/>
            </a:bodyPr>
            <a:lstStyle/>
            <a:p>
              <a:r>
                <a:rPr lang="en-US" sz="1600" dirty="0"/>
                <a:t>Historical Passwords,</a:t>
              </a:r>
            </a:p>
            <a:p>
              <a:r>
                <a:rPr lang="en-US" sz="1600" dirty="0"/>
                <a:t>Leaked Passwords,</a:t>
              </a:r>
              <a:br>
                <a:rPr lang="en-US" sz="1600" dirty="0"/>
              </a:br>
              <a:r>
                <a:rPr lang="en-US" sz="1600" dirty="0"/>
                <a:t>Weak Passwords…</a:t>
              </a:r>
            </a:p>
          </p:txBody>
        </p:sp>
        <p:pic>
          <p:nvPicPr>
            <p:cNvPr id="38" name="Picture 37" descr="A black background with a black square&#10;&#10;Description automatically generated with medium confidence">
              <a:extLst>
                <a:ext uri="{FF2B5EF4-FFF2-40B4-BE49-F238E27FC236}">
                  <a16:creationId xmlns:a16="http://schemas.microsoft.com/office/drawing/2014/main" id="{85EC1E9D-B71B-4D1B-B98B-B805A0F01167}"/>
                </a:ext>
              </a:extLst>
            </p:cNvPr>
            <p:cNvPicPr>
              <a:picLocks noChangeAspect="1"/>
            </p:cNvPicPr>
            <p:nvPr/>
          </p:nvPicPr>
          <p:blipFill>
            <a:blip r:embed="rId4"/>
            <a:stretch>
              <a:fillRect/>
            </a:stretch>
          </p:blipFill>
          <p:spPr>
            <a:xfrm>
              <a:off x="8282315" y="4187134"/>
              <a:ext cx="593060" cy="593060"/>
            </a:xfrm>
            <a:prstGeom prst="rect">
              <a:avLst/>
            </a:prstGeom>
          </p:spPr>
        </p:pic>
      </p:grpSp>
      <p:cxnSp>
        <p:nvCxnSpPr>
          <p:cNvPr id="39" name="Straight Arrow Connector 38">
            <a:extLst>
              <a:ext uri="{FF2B5EF4-FFF2-40B4-BE49-F238E27FC236}">
                <a16:creationId xmlns:a16="http://schemas.microsoft.com/office/drawing/2014/main" id="{8A1C7225-34FE-DE38-EA14-2B1FBA70794D}"/>
              </a:ext>
            </a:extLst>
          </p:cNvPr>
          <p:cNvCxnSpPr>
            <a:cxnSpLocks/>
          </p:cNvCxnSpPr>
          <p:nvPr/>
        </p:nvCxnSpPr>
        <p:spPr>
          <a:xfrm>
            <a:off x="5144985" y="5065257"/>
            <a:ext cx="0" cy="592015"/>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2AEF152-66F4-6F41-0D15-8C203B7AB145}"/>
              </a:ext>
            </a:extLst>
          </p:cNvPr>
          <p:cNvSpPr txBox="1"/>
          <p:nvPr/>
        </p:nvSpPr>
        <p:spPr>
          <a:xfrm>
            <a:off x="4177805" y="6261501"/>
            <a:ext cx="1876283" cy="338554"/>
          </a:xfrm>
          <a:prstGeom prst="rect">
            <a:avLst/>
          </a:prstGeom>
          <a:noFill/>
        </p:spPr>
        <p:txBody>
          <a:bodyPr wrap="none" rtlCol="0">
            <a:spAutoFit/>
          </a:bodyPr>
          <a:lstStyle/>
          <a:p>
            <a:r>
              <a:rPr lang="en-US" sz="1600" dirty="0"/>
              <a:t>Password Dictionary</a:t>
            </a:r>
          </a:p>
        </p:txBody>
      </p:sp>
      <p:grpSp>
        <p:nvGrpSpPr>
          <p:cNvPr id="17" name="Group 16">
            <a:extLst>
              <a:ext uri="{FF2B5EF4-FFF2-40B4-BE49-F238E27FC236}">
                <a16:creationId xmlns:a16="http://schemas.microsoft.com/office/drawing/2014/main" id="{25D305C4-BFB7-B8FE-C344-A502E4ED996A}"/>
              </a:ext>
            </a:extLst>
          </p:cNvPr>
          <p:cNvGrpSpPr/>
          <p:nvPr/>
        </p:nvGrpSpPr>
        <p:grpSpPr>
          <a:xfrm>
            <a:off x="2798029" y="4187134"/>
            <a:ext cx="1735743" cy="2002276"/>
            <a:chOff x="2798029" y="4187134"/>
            <a:chExt cx="1735743" cy="2002276"/>
          </a:xfrm>
        </p:grpSpPr>
        <p:sp>
          <p:nvSpPr>
            <p:cNvPr id="36" name="U-Turn Arrow 35">
              <a:extLst>
                <a:ext uri="{FF2B5EF4-FFF2-40B4-BE49-F238E27FC236}">
                  <a16:creationId xmlns:a16="http://schemas.microsoft.com/office/drawing/2014/main" id="{9003D6A7-FF52-85B0-197A-2BA5F49173F5}"/>
                </a:ext>
              </a:extLst>
            </p:cNvPr>
            <p:cNvSpPr/>
            <p:nvPr/>
          </p:nvSpPr>
          <p:spPr>
            <a:xfrm rot="16200000">
              <a:off x="2664763" y="4320400"/>
              <a:ext cx="2002276" cy="1735743"/>
            </a:xfrm>
            <a:prstGeom prst="uturnArrow">
              <a:avLst>
                <a:gd name="adj1" fmla="val 24286"/>
                <a:gd name="adj2" fmla="val 24611"/>
                <a:gd name="adj3" fmla="val 25000"/>
                <a:gd name="adj4" fmla="val 43750"/>
                <a:gd name="adj5" fmla="val 100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TextBox 47">
              <a:extLst>
                <a:ext uri="{FF2B5EF4-FFF2-40B4-BE49-F238E27FC236}">
                  <a16:creationId xmlns:a16="http://schemas.microsoft.com/office/drawing/2014/main" id="{EA0C8BD3-93B5-3498-89CA-3D4EA3F38171}"/>
                </a:ext>
              </a:extLst>
            </p:cNvPr>
            <p:cNvSpPr txBox="1"/>
            <p:nvPr/>
          </p:nvSpPr>
          <p:spPr>
            <a:xfrm>
              <a:off x="3379320" y="5799414"/>
              <a:ext cx="939681" cy="338554"/>
            </a:xfrm>
            <a:prstGeom prst="rect">
              <a:avLst/>
            </a:prstGeom>
            <a:noFill/>
          </p:spPr>
          <p:txBody>
            <a:bodyPr wrap="none" rtlCol="0">
              <a:spAutoFit/>
            </a:bodyPr>
            <a:lstStyle/>
            <a:p>
              <a:r>
                <a:rPr lang="en-US" sz="1600" dirty="0"/>
                <a:t>Self Auth</a:t>
              </a:r>
            </a:p>
          </p:txBody>
        </p:sp>
      </p:grpSp>
      <p:sp>
        <p:nvSpPr>
          <p:cNvPr id="49" name="TextBox 48">
            <a:extLst>
              <a:ext uri="{FF2B5EF4-FFF2-40B4-BE49-F238E27FC236}">
                <a16:creationId xmlns:a16="http://schemas.microsoft.com/office/drawing/2014/main" id="{ACF2FDB8-CE54-0A64-5A8B-AAADD420CC51}"/>
              </a:ext>
            </a:extLst>
          </p:cNvPr>
          <p:cNvSpPr txBox="1"/>
          <p:nvPr/>
        </p:nvSpPr>
        <p:spPr>
          <a:xfrm>
            <a:off x="5187795" y="5115363"/>
            <a:ext cx="1067793" cy="338554"/>
          </a:xfrm>
          <a:prstGeom prst="rect">
            <a:avLst/>
          </a:prstGeom>
          <a:noFill/>
        </p:spPr>
        <p:txBody>
          <a:bodyPr wrap="none" rtlCol="0">
            <a:spAutoFit/>
          </a:bodyPr>
          <a:lstStyle/>
          <a:p>
            <a:r>
              <a:rPr lang="en-US" sz="1600" dirty="0"/>
              <a:t>Processing</a:t>
            </a:r>
          </a:p>
        </p:txBody>
      </p:sp>
      <p:grpSp>
        <p:nvGrpSpPr>
          <p:cNvPr id="5" name="Group 4">
            <a:extLst>
              <a:ext uri="{FF2B5EF4-FFF2-40B4-BE49-F238E27FC236}">
                <a16:creationId xmlns:a16="http://schemas.microsoft.com/office/drawing/2014/main" id="{CB2C048B-2825-DF4E-4F9D-FBA9A8A8506B}"/>
              </a:ext>
            </a:extLst>
          </p:cNvPr>
          <p:cNvGrpSpPr/>
          <p:nvPr/>
        </p:nvGrpSpPr>
        <p:grpSpPr>
          <a:xfrm>
            <a:off x="4584266" y="4012743"/>
            <a:ext cx="1167307" cy="1081759"/>
            <a:chOff x="4584266" y="4012743"/>
            <a:chExt cx="1167307" cy="1081759"/>
          </a:xfrm>
        </p:grpSpPr>
        <p:pic>
          <p:nvPicPr>
            <p:cNvPr id="14" name="Picture 13" descr="A orange cloud on a black background&#10;&#10;Description automatically generated">
              <a:extLst>
                <a:ext uri="{FF2B5EF4-FFF2-40B4-BE49-F238E27FC236}">
                  <a16:creationId xmlns:a16="http://schemas.microsoft.com/office/drawing/2014/main" id="{CF4C0779-9C04-A1F6-F3A9-64130F9F08E8}"/>
                </a:ext>
              </a:extLst>
            </p:cNvPr>
            <p:cNvPicPr>
              <a:picLocks noChangeAspect="1"/>
            </p:cNvPicPr>
            <p:nvPr/>
          </p:nvPicPr>
          <p:blipFill>
            <a:blip r:embed="rId5"/>
            <a:stretch>
              <a:fillRect/>
            </a:stretch>
          </p:blipFill>
          <p:spPr>
            <a:xfrm>
              <a:off x="4660079" y="4012743"/>
              <a:ext cx="980559" cy="980559"/>
            </a:xfrm>
            <a:prstGeom prst="rect">
              <a:avLst/>
            </a:prstGeom>
          </p:spPr>
        </p:pic>
        <p:sp>
          <p:nvSpPr>
            <p:cNvPr id="15" name="TextBox 14">
              <a:extLst>
                <a:ext uri="{FF2B5EF4-FFF2-40B4-BE49-F238E27FC236}">
                  <a16:creationId xmlns:a16="http://schemas.microsoft.com/office/drawing/2014/main" id="{C380DEA2-B52B-EE50-87AC-D21D2FD663AA}"/>
                </a:ext>
              </a:extLst>
            </p:cNvPr>
            <p:cNvSpPr txBox="1"/>
            <p:nvPr/>
          </p:nvSpPr>
          <p:spPr>
            <a:xfrm>
              <a:off x="4584266" y="4755948"/>
              <a:ext cx="1167307" cy="338554"/>
            </a:xfrm>
            <a:prstGeom prst="rect">
              <a:avLst/>
            </a:prstGeom>
            <a:noFill/>
          </p:spPr>
          <p:txBody>
            <a:bodyPr wrap="none" rtlCol="0">
              <a:spAutoFit/>
            </a:bodyPr>
            <a:lstStyle/>
            <a:p>
              <a:r>
                <a:rPr lang="en-US" sz="1600" dirty="0"/>
                <a:t>CDN Insider</a:t>
              </a:r>
            </a:p>
          </p:txBody>
        </p:sp>
        <p:pic>
          <p:nvPicPr>
            <p:cNvPr id="16" name="Graphic 15">
              <a:extLst>
                <a:ext uri="{FF2B5EF4-FFF2-40B4-BE49-F238E27FC236}">
                  <a16:creationId xmlns:a16="http://schemas.microsoft.com/office/drawing/2014/main" id="{96261C2C-AAE8-3798-F253-145FE868A2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61758" y="4381552"/>
              <a:ext cx="404478" cy="404478"/>
            </a:xfrm>
            <a:prstGeom prst="rect">
              <a:avLst/>
            </a:prstGeom>
          </p:spPr>
        </p:pic>
      </p:grpSp>
      <p:grpSp>
        <p:nvGrpSpPr>
          <p:cNvPr id="18" name="Group 17">
            <a:extLst>
              <a:ext uri="{FF2B5EF4-FFF2-40B4-BE49-F238E27FC236}">
                <a16:creationId xmlns:a16="http://schemas.microsoft.com/office/drawing/2014/main" id="{ADD57455-5C52-D39C-8B75-11A5BA2600BE}"/>
              </a:ext>
            </a:extLst>
          </p:cNvPr>
          <p:cNvGrpSpPr/>
          <p:nvPr/>
        </p:nvGrpSpPr>
        <p:grpSpPr>
          <a:xfrm>
            <a:off x="3236898" y="1461250"/>
            <a:ext cx="5846691" cy="1731919"/>
            <a:chOff x="3236898" y="1461250"/>
            <a:chExt cx="5846691" cy="1731919"/>
          </a:xfrm>
        </p:grpSpPr>
        <p:cxnSp>
          <p:nvCxnSpPr>
            <p:cNvPr id="8" name="Straight Arrow Connector 7">
              <a:extLst>
                <a:ext uri="{FF2B5EF4-FFF2-40B4-BE49-F238E27FC236}">
                  <a16:creationId xmlns:a16="http://schemas.microsoft.com/office/drawing/2014/main" id="{D3243B3E-2106-8F57-7812-CBDCD7A707C7}"/>
                </a:ext>
              </a:extLst>
            </p:cNvPr>
            <p:cNvCxnSpPr>
              <a:cxnSpLocks/>
            </p:cNvCxnSpPr>
            <p:nvPr/>
          </p:nvCxnSpPr>
          <p:spPr>
            <a:xfrm>
              <a:off x="6563833" y="2557410"/>
              <a:ext cx="1453116"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267D39D-D1B3-F801-1CD5-0DCBCA033E8C}"/>
                </a:ext>
              </a:extLst>
            </p:cNvPr>
            <p:cNvSpPr txBox="1"/>
            <p:nvPr/>
          </p:nvSpPr>
          <p:spPr>
            <a:xfrm>
              <a:off x="7944687" y="2850034"/>
              <a:ext cx="1138902" cy="338554"/>
            </a:xfrm>
            <a:prstGeom prst="rect">
              <a:avLst/>
            </a:prstGeom>
            <a:noFill/>
          </p:spPr>
          <p:txBody>
            <a:bodyPr wrap="none" rtlCol="0">
              <a:spAutoFit/>
            </a:bodyPr>
            <a:lstStyle/>
            <a:p>
              <a:r>
                <a:rPr lang="en-US" sz="1600" dirty="0"/>
                <a:t>Web server</a:t>
              </a:r>
            </a:p>
          </p:txBody>
        </p:sp>
        <p:sp>
          <p:nvSpPr>
            <p:cNvPr id="11" name="TextBox 10">
              <a:extLst>
                <a:ext uri="{FF2B5EF4-FFF2-40B4-BE49-F238E27FC236}">
                  <a16:creationId xmlns:a16="http://schemas.microsoft.com/office/drawing/2014/main" id="{BA125166-20AA-CDB5-5542-FB624F2F3630}"/>
                </a:ext>
              </a:extLst>
            </p:cNvPr>
            <p:cNvSpPr txBox="1"/>
            <p:nvPr/>
          </p:nvSpPr>
          <p:spPr>
            <a:xfrm>
              <a:off x="5412828" y="2854615"/>
              <a:ext cx="1216952" cy="338554"/>
            </a:xfrm>
            <a:prstGeom prst="rect">
              <a:avLst/>
            </a:prstGeom>
            <a:noFill/>
          </p:spPr>
          <p:txBody>
            <a:bodyPr wrap="square" rtlCol="0">
              <a:spAutoFit/>
            </a:bodyPr>
            <a:lstStyle/>
            <a:p>
              <a:r>
                <a:rPr lang="en-US" sz="1600" dirty="0"/>
                <a:t>CDN Insider</a:t>
              </a:r>
            </a:p>
          </p:txBody>
        </p:sp>
        <p:sp>
          <p:nvSpPr>
            <p:cNvPr id="22" name="Rounded Rectangular Callout 21">
              <a:extLst>
                <a:ext uri="{FF2B5EF4-FFF2-40B4-BE49-F238E27FC236}">
                  <a16:creationId xmlns:a16="http://schemas.microsoft.com/office/drawing/2014/main" id="{9F502AC5-D077-7F45-6F68-3D942016A752}"/>
                </a:ext>
              </a:extLst>
            </p:cNvPr>
            <p:cNvSpPr/>
            <p:nvPr/>
          </p:nvSpPr>
          <p:spPr>
            <a:xfrm>
              <a:off x="6356085" y="1461250"/>
              <a:ext cx="1896812" cy="640471"/>
            </a:xfrm>
            <a:prstGeom prst="wedgeRoundRectCallout">
              <a:avLst>
                <a:gd name="adj1" fmla="val -7937"/>
                <a:gd name="adj2" fmla="val 77815"/>
                <a:gd name="adj3" fmla="val 16667"/>
              </a:avLst>
            </a:prstGeom>
            <a:no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dirty="0">
                  <a:solidFill>
                    <a:schemeClr val="tx1"/>
                  </a:solidFill>
                </a:rPr>
                <a:t>User authentication succeeds!</a:t>
              </a:r>
            </a:p>
          </p:txBody>
        </p:sp>
        <p:sp>
          <p:nvSpPr>
            <p:cNvPr id="24" name="TextBox 23">
              <a:extLst>
                <a:ext uri="{FF2B5EF4-FFF2-40B4-BE49-F238E27FC236}">
                  <a16:creationId xmlns:a16="http://schemas.microsoft.com/office/drawing/2014/main" id="{7F36AC0F-3E32-D038-57B4-908B4F9B436F}"/>
                </a:ext>
              </a:extLst>
            </p:cNvPr>
            <p:cNvSpPr txBox="1"/>
            <p:nvPr/>
          </p:nvSpPr>
          <p:spPr>
            <a:xfrm>
              <a:off x="3236898" y="2848883"/>
              <a:ext cx="876009" cy="338554"/>
            </a:xfrm>
            <a:prstGeom prst="rect">
              <a:avLst/>
            </a:prstGeom>
            <a:noFill/>
          </p:spPr>
          <p:txBody>
            <a:bodyPr wrap="none" rtlCol="0">
              <a:spAutoFit/>
            </a:bodyPr>
            <a:lstStyle/>
            <a:p>
              <a:r>
                <a:rPr lang="en-US" sz="1600" dirty="0"/>
                <a:t>Attacker</a:t>
              </a:r>
            </a:p>
          </p:txBody>
        </p:sp>
        <p:cxnSp>
          <p:nvCxnSpPr>
            <p:cNvPr id="26" name="Straight Arrow Connector 25">
              <a:extLst>
                <a:ext uri="{FF2B5EF4-FFF2-40B4-BE49-F238E27FC236}">
                  <a16:creationId xmlns:a16="http://schemas.microsoft.com/office/drawing/2014/main" id="{C3F5A755-1AF2-EEE6-6749-A301314DBF78}"/>
                </a:ext>
              </a:extLst>
            </p:cNvPr>
            <p:cNvCxnSpPr>
              <a:cxnSpLocks/>
            </p:cNvCxnSpPr>
            <p:nvPr/>
          </p:nvCxnSpPr>
          <p:spPr>
            <a:xfrm>
              <a:off x="4177805" y="2557410"/>
              <a:ext cx="1188431" cy="0"/>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Rounded Rectangular Callout 26">
              <a:extLst>
                <a:ext uri="{FF2B5EF4-FFF2-40B4-BE49-F238E27FC236}">
                  <a16:creationId xmlns:a16="http://schemas.microsoft.com/office/drawing/2014/main" id="{0A566761-D383-2EC6-69E5-B93D3CDC6AC7}"/>
                </a:ext>
              </a:extLst>
            </p:cNvPr>
            <p:cNvSpPr/>
            <p:nvPr/>
          </p:nvSpPr>
          <p:spPr>
            <a:xfrm>
              <a:off x="3773285" y="1487518"/>
              <a:ext cx="1902660" cy="640471"/>
            </a:xfrm>
            <a:prstGeom prst="wedgeRoundRectCallout">
              <a:avLst>
                <a:gd name="adj1" fmla="val -7937"/>
                <a:gd name="adj2" fmla="val 77815"/>
                <a:gd name="adj3" fmla="val 16667"/>
              </a:avLst>
            </a:prstGeom>
            <a:no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dirty="0">
                  <a:solidFill>
                    <a:schemeClr val="tx1"/>
                  </a:solidFill>
                </a:rPr>
                <a:t>Help me login, bro!</a:t>
              </a:r>
            </a:p>
          </p:txBody>
        </p:sp>
        <p:pic>
          <p:nvPicPr>
            <p:cNvPr id="12" name="Picture 11" descr="A picture containing stereo, room&#10;&#10;Description automatically generated">
              <a:extLst>
                <a:ext uri="{FF2B5EF4-FFF2-40B4-BE49-F238E27FC236}">
                  <a16:creationId xmlns:a16="http://schemas.microsoft.com/office/drawing/2014/main" id="{CD0A4384-AC2B-ED36-F890-7C5116F5E0C1}"/>
                </a:ext>
              </a:extLst>
            </p:cNvPr>
            <p:cNvPicPr>
              <a:picLocks noChangeAspect="1"/>
            </p:cNvPicPr>
            <p:nvPr/>
          </p:nvPicPr>
          <p:blipFill>
            <a:blip r:embed="rId8"/>
            <a:stretch>
              <a:fillRect/>
            </a:stretch>
          </p:blipFill>
          <p:spPr>
            <a:xfrm>
              <a:off x="8252896" y="2215025"/>
              <a:ext cx="640080" cy="617441"/>
            </a:xfrm>
            <a:prstGeom prst="rect">
              <a:avLst/>
            </a:prstGeom>
          </p:spPr>
        </p:pic>
        <p:pic>
          <p:nvPicPr>
            <p:cNvPr id="13" name="Graphic 12">
              <a:extLst>
                <a:ext uri="{FF2B5EF4-FFF2-40B4-BE49-F238E27FC236}">
                  <a16:creationId xmlns:a16="http://schemas.microsoft.com/office/drawing/2014/main" id="{FB79FB92-C52C-D50E-5646-E805E5A53D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4294" y="2262091"/>
              <a:ext cx="548640" cy="548640"/>
            </a:xfrm>
            <a:prstGeom prst="rect">
              <a:avLst/>
            </a:prstGeom>
          </p:spPr>
        </p:pic>
        <p:pic>
          <p:nvPicPr>
            <p:cNvPr id="7" name="Picture 6" descr="A orange cloud on a black background&#10;&#10;Description automatically generated">
              <a:extLst>
                <a:ext uri="{FF2B5EF4-FFF2-40B4-BE49-F238E27FC236}">
                  <a16:creationId xmlns:a16="http://schemas.microsoft.com/office/drawing/2014/main" id="{C2FC8C26-4B33-616E-5347-B43C1443B783}"/>
                </a:ext>
              </a:extLst>
            </p:cNvPr>
            <p:cNvPicPr>
              <a:picLocks noChangeAspect="1"/>
            </p:cNvPicPr>
            <p:nvPr/>
          </p:nvPicPr>
          <p:blipFill>
            <a:blip r:embed="rId5"/>
            <a:stretch>
              <a:fillRect/>
            </a:stretch>
          </p:blipFill>
          <p:spPr>
            <a:xfrm>
              <a:off x="5487099" y="2012105"/>
              <a:ext cx="980559" cy="980559"/>
            </a:xfrm>
            <a:prstGeom prst="rect">
              <a:avLst/>
            </a:prstGeom>
          </p:spPr>
        </p:pic>
        <p:pic>
          <p:nvPicPr>
            <p:cNvPr id="6" name="Graphic 5">
              <a:extLst>
                <a:ext uri="{FF2B5EF4-FFF2-40B4-BE49-F238E27FC236}">
                  <a16:creationId xmlns:a16="http://schemas.microsoft.com/office/drawing/2014/main" id="{BFDFC7AD-2DC8-8259-46CC-240385378A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9335" y="2398271"/>
              <a:ext cx="402336" cy="402336"/>
            </a:xfrm>
            <a:prstGeom prst="rect">
              <a:avLst/>
            </a:prstGeom>
          </p:spPr>
        </p:pic>
      </p:grpSp>
    </p:spTree>
    <p:extLst>
      <p:ext uri="{BB962C8B-B14F-4D97-AF65-F5344CB8AC3E}">
        <p14:creationId xmlns:p14="http://schemas.microsoft.com/office/powerpoint/2010/main" val="335541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22" presetClass="entr" presetSubtype="2" repeatCount="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right)">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14040</TotalTime>
  <Words>2285</Words>
  <Application>Microsoft Macintosh PowerPoint</Application>
  <PresentationFormat>Widescreen</PresentationFormat>
  <Paragraphs>406</Paragraphs>
  <Slides>28</Slides>
  <Notes>18</Notes>
  <HiddenSlides>11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Cambria Math</vt:lpstr>
      <vt:lpstr>Office Theme</vt:lpstr>
      <vt:lpstr>PreAcher: Secure and Practical Password  Pre-Authentication by Content Delivery Networks</vt:lpstr>
      <vt:lpstr>Motivation</vt:lpstr>
      <vt:lpstr>Password Login is Vulnerable to ADoS Attacks</vt:lpstr>
      <vt:lpstr>Password Authentication is Slow</vt:lpstr>
      <vt:lpstr>ADoS Proof of Concept</vt:lpstr>
      <vt:lpstr>Existing Solutions &amp; Limitations</vt:lpstr>
      <vt:lpstr>Threat Model &amp; Assumptions</vt:lpstr>
      <vt:lpstr>Key Insight of PreAcher</vt:lpstr>
      <vt:lpstr>Unfortunately…</vt:lpstr>
      <vt:lpstr>Solution: Pre-Auth + Full Auth</vt:lpstr>
      <vt:lpstr>Solution: Locality-Sensitive Hashing (LSH)</vt:lpstr>
      <vt:lpstr>What if the CDN tries many online queries?</vt:lpstr>
      <vt:lpstr>Put All Together: PreAcher</vt:lpstr>
      <vt:lpstr>LSH Algorithms</vt:lpstr>
      <vt:lpstr>Implementation &amp; Deployment</vt:lpstr>
      <vt:lpstr>Evaluation</vt:lpstr>
      <vt:lpstr>Evaluation: ADoS Defense</vt:lpstr>
      <vt:lpstr>Evaluation: ADoS Defense</vt:lpstr>
      <vt:lpstr>Evaluation: Locality-Sensitive Hashing (LSH) Efficacy</vt:lpstr>
      <vt:lpstr>Evaluation</vt:lpstr>
      <vt:lpstr>Evaluation</vt:lpstr>
      <vt:lpstr>Evaluation: LSH Efficacy</vt:lpstr>
      <vt:lpstr>Evaluation: LSH &amp; SHA-256</vt:lpstr>
      <vt:lpstr>Conclusion: PreAcher</vt:lpstr>
      <vt:lpstr>Formal Protocol</vt:lpstr>
      <vt:lpstr>DuoHash Protocol</vt:lpstr>
      <vt:lpstr>Evaluation</vt:lpstr>
      <vt:lpstr>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Shihan Lin</dc:creator>
  <cp:lastModifiedBy>Shihan Lin</cp:lastModifiedBy>
  <cp:revision>1436</cp:revision>
  <dcterms:created xsi:type="dcterms:W3CDTF">2020-07-22T23:01:45Z</dcterms:created>
  <dcterms:modified xsi:type="dcterms:W3CDTF">2025-04-30T15:31:02Z</dcterms:modified>
</cp:coreProperties>
</file>