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91" r:id="rId4"/>
    <p:sldId id="293" r:id="rId5"/>
    <p:sldId id="260" r:id="rId6"/>
    <p:sldId id="283" r:id="rId7"/>
    <p:sldId id="261" r:id="rId8"/>
    <p:sldId id="270" r:id="rId9"/>
    <p:sldId id="279" r:id="rId10"/>
    <p:sldId id="285" r:id="rId11"/>
    <p:sldId id="275" r:id="rId12"/>
    <p:sldId id="292" r:id="rId13"/>
    <p:sldId id="271" r:id="rId14"/>
    <p:sldId id="262" r:id="rId15"/>
    <p:sldId id="289" r:id="rId16"/>
    <p:sldId id="263" r:id="rId17"/>
    <p:sldId id="290" r:id="rId18"/>
    <p:sldId id="294" r:id="rId19"/>
    <p:sldId id="295" r:id="rId20"/>
    <p:sldId id="288" r:id="rId21"/>
    <p:sldId id="273" r:id="rId22"/>
    <p:sldId id="286" r:id="rId23"/>
    <p:sldId id="265" r:id="rId24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0B5"/>
    <a:srgbClr val="DE10B8"/>
    <a:srgbClr val="087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6E4D0-2026-B649-B260-FA617F3AD352}" v="198" dt="2022-11-09T19:14:36.387"/>
    <p1510:client id="{E6CF25F2-527C-F641-86C1-9CF64A99BA17}" v="490" dt="2022-11-09T03:40:13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7"/>
    <p:restoredTop sz="88281"/>
  </p:normalViewPr>
  <p:slideViewPr>
    <p:cSldViewPr snapToGrid="0" snapToObjects="1">
      <p:cViewPr varScale="1">
        <p:scale>
          <a:sx n="131" d="100"/>
          <a:sy n="131" d="100"/>
        </p:scale>
        <p:origin x="208" y="568"/>
      </p:cViewPr>
      <p:guideLst/>
    </p:cSldViewPr>
  </p:slideViewPr>
  <p:outlineViewPr>
    <p:cViewPr>
      <p:scale>
        <a:sx n="33" d="100"/>
        <a:sy n="33" d="100"/>
      </p:scale>
      <p:origin x="0" y="-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han Lin" userId="517bc9a4-b57e-4436-bb3e-5f7e008e0867" providerId="ADAL" clId="{1A06E4D0-2026-B649-B260-FA617F3AD352}"/>
    <pc:docChg chg="undo redo custSel addSld delSld modSld sldOrd">
      <pc:chgData name="Shihan Lin" userId="517bc9a4-b57e-4436-bb3e-5f7e008e0867" providerId="ADAL" clId="{1A06E4D0-2026-B649-B260-FA617F3AD352}" dt="2022-11-09T19:14:36.387" v="4495"/>
      <pc:docMkLst>
        <pc:docMk/>
      </pc:docMkLst>
      <pc:sldChg chg="modNotesTx">
        <pc:chgData name="Shihan Lin" userId="517bc9a4-b57e-4436-bb3e-5f7e008e0867" providerId="ADAL" clId="{1A06E4D0-2026-B649-B260-FA617F3AD352}" dt="2022-11-09T18:16:46.214" v="2239" actId="20577"/>
        <pc:sldMkLst>
          <pc:docMk/>
          <pc:sldMk cId="2296461360" sldId="256"/>
        </pc:sldMkLst>
      </pc:sldChg>
      <pc:sldChg chg="addSp delSp modSp mod delAnim modAnim modNotesTx">
        <pc:chgData name="Shihan Lin" userId="517bc9a4-b57e-4436-bb3e-5f7e008e0867" providerId="ADAL" clId="{1A06E4D0-2026-B649-B260-FA617F3AD352}" dt="2022-11-09T18:25:16.987" v="2578" actId="20577"/>
        <pc:sldMkLst>
          <pc:docMk/>
          <pc:sldMk cId="1854352810" sldId="257"/>
        </pc:sldMkLst>
        <pc:spChg chg="add mod">
          <ac:chgData name="Shihan Lin" userId="517bc9a4-b57e-4436-bb3e-5f7e008e0867" providerId="ADAL" clId="{1A06E4D0-2026-B649-B260-FA617F3AD352}" dt="2022-11-09T05:30:05.224" v="1606" actId="20577"/>
          <ac:spMkLst>
            <pc:docMk/>
            <pc:sldMk cId="1854352810" sldId="257"/>
            <ac:spMk id="3" creationId="{31156B57-E45F-70E2-A999-6C11A6214D7F}"/>
          </ac:spMkLst>
        </pc:spChg>
        <pc:spChg chg="add mod">
          <ac:chgData name="Shihan Lin" userId="517bc9a4-b57e-4436-bb3e-5f7e008e0867" providerId="ADAL" clId="{1A06E4D0-2026-B649-B260-FA617F3AD352}" dt="2022-11-09T18:06:16.847" v="2229" actId="1036"/>
          <ac:spMkLst>
            <pc:docMk/>
            <pc:sldMk cId="1854352810" sldId="257"/>
            <ac:spMk id="6" creationId="{8A625C9F-AEA5-CC2A-E36C-CF050A7F7DD5}"/>
          </ac:spMkLst>
        </pc:spChg>
        <pc:spChg chg="del mod">
          <ac:chgData name="Shihan Lin" userId="517bc9a4-b57e-4436-bb3e-5f7e008e0867" providerId="ADAL" clId="{1A06E4D0-2026-B649-B260-FA617F3AD352}" dt="2022-11-09T05:13:28.259" v="1471" actId="478"/>
          <ac:spMkLst>
            <pc:docMk/>
            <pc:sldMk cId="1854352810" sldId="257"/>
            <ac:spMk id="9" creationId="{DB07FC33-1AF3-9A0B-3646-8DAD041FB428}"/>
          </ac:spMkLst>
        </pc:spChg>
        <pc:spChg chg="mod">
          <ac:chgData name="Shihan Lin" userId="517bc9a4-b57e-4436-bb3e-5f7e008e0867" providerId="ADAL" clId="{1A06E4D0-2026-B649-B260-FA617F3AD352}" dt="2022-11-09T18:03:50.140" v="2184" actId="165"/>
          <ac:spMkLst>
            <pc:docMk/>
            <pc:sldMk cId="1854352810" sldId="257"/>
            <ac:spMk id="34" creationId="{9C2791E2-9B6D-C79B-922A-24CAB94A402B}"/>
          </ac:spMkLst>
        </pc:spChg>
        <pc:spChg chg="mod">
          <ac:chgData name="Shihan Lin" userId="517bc9a4-b57e-4436-bb3e-5f7e008e0867" providerId="ADAL" clId="{1A06E4D0-2026-B649-B260-FA617F3AD352}" dt="2022-11-09T18:03:50.140" v="2184" actId="165"/>
          <ac:spMkLst>
            <pc:docMk/>
            <pc:sldMk cId="1854352810" sldId="257"/>
            <ac:spMk id="35" creationId="{8C148E27-783A-9A05-F9C4-2C26A30C4688}"/>
          </ac:spMkLst>
        </pc:spChg>
        <pc:spChg chg="mod">
          <ac:chgData name="Shihan Lin" userId="517bc9a4-b57e-4436-bb3e-5f7e008e0867" providerId="ADAL" clId="{1A06E4D0-2026-B649-B260-FA617F3AD352}" dt="2022-11-09T18:03:50.140" v="2184" actId="165"/>
          <ac:spMkLst>
            <pc:docMk/>
            <pc:sldMk cId="1854352810" sldId="257"/>
            <ac:spMk id="36" creationId="{A74EF1F6-91F4-470C-FDBE-B9B3C0626852}"/>
          </ac:spMkLst>
        </pc:spChg>
        <pc:spChg chg="mod">
          <ac:chgData name="Shihan Lin" userId="517bc9a4-b57e-4436-bb3e-5f7e008e0867" providerId="ADAL" clId="{1A06E4D0-2026-B649-B260-FA617F3AD352}" dt="2022-11-09T18:04:21.945" v="2200" actId="1037"/>
          <ac:spMkLst>
            <pc:docMk/>
            <pc:sldMk cId="1854352810" sldId="257"/>
            <ac:spMk id="37" creationId="{B4801B0B-2E72-77A9-E642-066400C4387A}"/>
          </ac:spMkLst>
        </pc:spChg>
        <pc:spChg chg="mod">
          <ac:chgData name="Shihan Lin" userId="517bc9a4-b57e-4436-bb3e-5f7e008e0867" providerId="ADAL" clId="{1A06E4D0-2026-B649-B260-FA617F3AD352}" dt="2022-11-09T18:03:50.140" v="2184" actId="165"/>
          <ac:spMkLst>
            <pc:docMk/>
            <pc:sldMk cId="1854352810" sldId="257"/>
            <ac:spMk id="38" creationId="{15594150-74F8-047C-71C5-DEA6B3846053}"/>
          </ac:spMkLst>
        </pc:spChg>
        <pc:grpChg chg="add del mod">
          <ac:chgData name="Shihan Lin" userId="517bc9a4-b57e-4436-bb3e-5f7e008e0867" providerId="ADAL" clId="{1A06E4D0-2026-B649-B260-FA617F3AD352}" dt="2022-11-09T18:03:50.140" v="2184" actId="165"/>
          <ac:grpSpMkLst>
            <pc:docMk/>
            <pc:sldMk cId="1854352810" sldId="257"/>
            <ac:grpSpMk id="4" creationId="{0B2CA8CE-FE01-194A-A0C0-CF64E202574E}"/>
          </ac:grpSpMkLst>
        </pc:grpChg>
        <pc:grpChg chg="mod topLvl">
          <ac:chgData name="Shihan Lin" userId="517bc9a4-b57e-4436-bb3e-5f7e008e0867" providerId="ADAL" clId="{1A06E4D0-2026-B649-B260-FA617F3AD352}" dt="2022-11-09T18:03:50.140" v="2184" actId="165"/>
          <ac:grpSpMkLst>
            <pc:docMk/>
            <pc:sldMk cId="1854352810" sldId="257"/>
            <ac:grpSpMk id="7" creationId="{BD2D9F73-65AE-C9F0-A975-0F0401038839}"/>
          </ac:grpSpMkLst>
        </pc:grpChg>
        <pc:picChg chg="mod topLvl">
          <ac:chgData name="Shihan Lin" userId="517bc9a4-b57e-4436-bb3e-5f7e008e0867" providerId="ADAL" clId="{1A06E4D0-2026-B649-B260-FA617F3AD352}" dt="2022-11-09T18:03:50.140" v="2184" actId="165"/>
          <ac:picMkLst>
            <pc:docMk/>
            <pc:sldMk cId="1854352810" sldId="257"/>
            <ac:picMk id="12" creationId="{4EE3F4F4-D81B-1101-1175-1DA43DCAE1A6}"/>
          </ac:picMkLst>
        </pc:picChg>
        <pc:picChg chg="mod topLvl">
          <ac:chgData name="Shihan Lin" userId="517bc9a4-b57e-4436-bb3e-5f7e008e0867" providerId="ADAL" clId="{1A06E4D0-2026-B649-B260-FA617F3AD352}" dt="2022-11-09T18:03:50.140" v="2184" actId="165"/>
          <ac:picMkLst>
            <pc:docMk/>
            <pc:sldMk cId="1854352810" sldId="257"/>
            <ac:picMk id="13" creationId="{D6024125-B29A-3947-F507-51E0AD530E6C}"/>
          </ac:picMkLst>
        </pc:picChg>
        <pc:picChg chg="mod topLvl">
          <ac:chgData name="Shihan Lin" userId="517bc9a4-b57e-4436-bb3e-5f7e008e0867" providerId="ADAL" clId="{1A06E4D0-2026-B649-B260-FA617F3AD352}" dt="2022-11-09T18:03:50.140" v="2184" actId="165"/>
          <ac:picMkLst>
            <pc:docMk/>
            <pc:sldMk cId="1854352810" sldId="257"/>
            <ac:picMk id="14" creationId="{E9E91CE5-AD8E-E85A-0A63-D8F68CBE8885}"/>
          </ac:picMkLst>
        </pc:picChg>
        <pc:picChg chg="mod topLvl">
          <ac:chgData name="Shihan Lin" userId="517bc9a4-b57e-4436-bb3e-5f7e008e0867" providerId="ADAL" clId="{1A06E4D0-2026-B649-B260-FA617F3AD352}" dt="2022-11-09T18:03:50.140" v="2184" actId="165"/>
          <ac:picMkLst>
            <pc:docMk/>
            <pc:sldMk cId="1854352810" sldId="257"/>
            <ac:picMk id="15" creationId="{41437D92-86CF-0ABF-DCD6-0734507CFEB1}"/>
          </ac:picMkLst>
        </pc:picChg>
        <pc:picChg chg="mod">
          <ac:chgData name="Shihan Lin" userId="517bc9a4-b57e-4436-bb3e-5f7e008e0867" providerId="ADAL" clId="{1A06E4D0-2026-B649-B260-FA617F3AD352}" dt="2022-11-09T18:03:50.140" v="2184" actId="165"/>
          <ac:picMkLst>
            <pc:docMk/>
            <pc:sldMk cId="1854352810" sldId="257"/>
            <ac:picMk id="16" creationId="{76C29036-18A0-05B1-B56A-E47122DC19B1}"/>
          </ac:picMkLst>
        </pc:picChg>
        <pc:picChg chg="mod">
          <ac:chgData name="Shihan Lin" userId="517bc9a4-b57e-4436-bb3e-5f7e008e0867" providerId="ADAL" clId="{1A06E4D0-2026-B649-B260-FA617F3AD352}" dt="2022-11-09T18:04:21.945" v="2200" actId="1037"/>
          <ac:picMkLst>
            <pc:docMk/>
            <pc:sldMk cId="1854352810" sldId="257"/>
            <ac:picMk id="17" creationId="{B62804F9-4201-BFCD-6507-268F177687F4}"/>
          </ac:picMkLst>
        </pc:picChg>
        <pc:picChg chg="mod">
          <ac:chgData name="Shihan Lin" userId="517bc9a4-b57e-4436-bb3e-5f7e008e0867" providerId="ADAL" clId="{1A06E4D0-2026-B649-B260-FA617F3AD352}" dt="2022-11-09T18:03:50.140" v="2184" actId="165"/>
          <ac:picMkLst>
            <pc:docMk/>
            <pc:sldMk cId="1854352810" sldId="257"/>
            <ac:picMk id="18" creationId="{225A6B0B-7E29-0287-EFA6-86B983DA19FF}"/>
          </ac:picMkLst>
        </pc:picChg>
        <pc:picChg chg="mod">
          <ac:chgData name="Shihan Lin" userId="517bc9a4-b57e-4436-bb3e-5f7e008e0867" providerId="ADAL" clId="{1A06E4D0-2026-B649-B260-FA617F3AD352}" dt="2022-11-09T18:03:50.140" v="2184" actId="165"/>
          <ac:picMkLst>
            <pc:docMk/>
            <pc:sldMk cId="1854352810" sldId="257"/>
            <ac:picMk id="19" creationId="{2C8FB9DB-A40A-6425-950B-2630C95CE6A0}"/>
          </ac:picMkLst>
        </pc:picChg>
        <pc:picChg chg="del mod">
          <ac:chgData name="Shihan Lin" userId="517bc9a4-b57e-4436-bb3e-5f7e008e0867" providerId="ADAL" clId="{1A06E4D0-2026-B649-B260-FA617F3AD352}" dt="2022-11-09T17:40:28.033" v="2096" actId="478"/>
          <ac:picMkLst>
            <pc:docMk/>
            <pc:sldMk cId="1854352810" sldId="257"/>
            <ac:picMk id="20" creationId="{B98019B7-0331-68AB-D9A4-2DEB68F54250}"/>
          </ac:picMkLst>
        </pc:picChg>
        <pc:picChg chg="mod">
          <ac:chgData name="Shihan Lin" userId="517bc9a4-b57e-4436-bb3e-5f7e008e0867" providerId="ADAL" clId="{1A06E4D0-2026-B649-B260-FA617F3AD352}" dt="2022-11-09T18:03:50.140" v="2184" actId="165"/>
          <ac:picMkLst>
            <pc:docMk/>
            <pc:sldMk cId="1854352810" sldId="257"/>
            <ac:picMk id="23" creationId="{4134460E-4A0E-FABC-C13E-96B0C61D6E3C}"/>
          </ac:picMkLst>
        </pc:picChg>
        <pc:picChg chg="mod">
          <ac:chgData name="Shihan Lin" userId="517bc9a4-b57e-4436-bb3e-5f7e008e0867" providerId="ADAL" clId="{1A06E4D0-2026-B649-B260-FA617F3AD352}" dt="2022-11-09T18:03:50.140" v="2184" actId="165"/>
          <ac:picMkLst>
            <pc:docMk/>
            <pc:sldMk cId="1854352810" sldId="257"/>
            <ac:picMk id="25" creationId="{4D7CD408-529B-8346-A243-5CF5C85EB0A9}"/>
          </ac:picMkLst>
        </pc:picChg>
        <pc:picChg chg="mod">
          <ac:chgData name="Shihan Lin" userId="517bc9a4-b57e-4436-bb3e-5f7e008e0867" providerId="ADAL" clId="{1A06E4D0-2026-B649-B260-FA617F3AD352}" dt="2022-11-09T18:03:50.140" v="2184" actId="165"/>
          <ac:picMkLst>
            <pc:docMk/>
            <pc:sldMk cId="1854352810" sldId="257"/>
            <ac:picMk id="39" creationId="{70067A5B-54C6-888A-F723-57EEA59DCCB5}"/>
          </ac:picMkLst>
        </pc:picChg>
        <pc:picChg chg="mod">
          <ac:chgData name="Shihan Lin" userId="517bc9a4-b57e-4436-bb3e-5f7e008e0867" providerId="ADAL" clId="{1A06E4D0-2026-B649-B260-FA617F3AD352}" dt="2022-11-09T18:03:50.140" v="2184" actId="165"/>
          <ac:picMkLst>
            <pc:docMk/>
            <pc:sldMk cId="1854352810" sldId="257"/>
            <ac:picMk id="40" creationId="{0D4880E7-6238-304A-80C2-AADFAC7EF8DC}"/>
          </ac:picMkLst>
        </pc:picChg>
        <pc:cxnChg chg="mod">
          <ac:chgData name="Shihan Lin" userId="517bc9a4-b57e-4436-bb3e-5f7e008e0867" providerId="ADAL" clId="{1A06E4D0-2026-B649-B260-FA617F3AD352}" dt="2022-11-09T18:06:15.658" v="2227" actId="692"/>
          <ac:cxnSpMkLst>
            <pc:docMk/>
            <pc:sldMk cId="1854352810" sldId="257"/>
            <ac:cxnSpMk id="30" creationId="{ACF4A083-45C5-D90E-4C4B-FC7C6DC7569E}"/>
          </ac:cxnSpMkLst>
        </pc:cxnChg>
        <pc:cxnChg chg="mod">
          <ac:chgData name="Shihan Lin" userId="517bc9a4-b57e-4436-bb3e-5f7e008e0867" providerId="ADAL" clId="{1A06E4D0-2026-B649-B260-FA617F3AD352}" dt="2022-11-09T18:03:50.140" v="2184" actId="165"/>
          <ac:cxnSpMkLst>
            <pc:docMk/>
            <pc:sldMk cId="1854352810" sldId="257"/>
            <ac:cxnSpMk id="31" creationId="{C9F6872A-DF5D-B0A3-779C-C02A6E1C3BA3}"/>
          </ac:cxnSpMkLst>
        </pc:cxnChg>
        <pc:cxnChg chg="mod">
          <ac:chgData name="Shihan Lin" userId="517bc9a4-b57e-4436-bb3e-5f7e008e0867" providerId="ADAL" clId="{1A06E4D0-2026-B649-B260-FA617F3AD352}" dt="2022-11-09T18:03:50.140" v="2184" actId="165"/>
          <ac:cxnSpMkLst>
            <pc:docMk/>
            <pc:sldMk cId="1854352810" sldId="257"/>
            <ac:cxnSpMk id="32" creationId="{044C3F66-94EC-7675-9787-CB91908AB86E}"/>
          </ac:cxnSpMkLst>
        </pc:cxnChg>
        <pc:cxnChg chg="mod">
          <ac:chgData name="Shihan Lin" userId="517bc9a4-b57e-4436-bb3e-5f7e008e0867" providerId="ADAL" clId="{1A06E4D0-2026-B649-B260-FA617F3AD352}" dt="2022-11-09T18:03:50.140" v="2184" actId="165"/>
          <ac:cxnSpMkLst>
            <pc:docMk/>
            <pc:sldMk cId="1854352810" sldId="257"/>
            <ac:cxnSpMk id="33" creationId="{395CC7C2-F256-421A-3C36-3299E33D00D3}"/>
          </ac:cxnSpMkLst>
        </pc:cxnChg>
        <pc:cxnChg chg="mod">
          <ac:chgData name="Shihan Lin" userId="517bc9a4-b57e-4436-bb3e-5f7e008e0867" providerId="ADAL" clId="{1A06E4D0-2026-B649-B260-FA617F3AD352}" dt="2022-11-09T18:03:50.140" v="2184" actId="165"/>
          <ac:cxnSpMkLst>
            <pc:docMk/>
            <pc:sldMk cId="1854352810" sldId="257"/>
            <ac:cxnSpMk id="41" creationId="{8C5DB134-3194-4CF7-5777-3D2D8C6C3E52}"/>
          </ac:cxnSpMkLst>
        </pc:cxnChg>
      </pc:sldChg>
      <pc:sldChg chg="addSp modSp mod modAnim modNotesTx">
        <pc:chgData name="Shihan Lin" userId="517bc9a4-b57e-4436-bb3e-5f7e008e0867" providerId="ADAL" clId="{1A06E4D0-2026-B649-B260-FA617F3AD352}" dt="2022-11-09T18:58:15.373" v="4153" actId="20577"/>
        <pc:sldMkLst>
          <pc:docMk/>
          <pc:sldMk cId="640887936" sldId="261"/>
        </pc:sldMkLst>
        <pc:spChg chg="mod">
          <ac:chgData name="Shihan Lin" userId="517bc9a4-b57e-4436-bb3e-5f7e008e0867" providerId="ADAL" clId="{1A06E4D0-2026-B649-B260-FA617F3AD352}" dt="2022-11-09T03:49:55.296" v="3" actId="20577"/>
          <ac:spMkLst>
            <pc:docMk/>
            <pc:sldMk cId="640887936" sldId="261"/>
            <ac:spMk id="3" creationId="{6ED3D355-478F-B544-BC14-4DBCD811A26B}"/>
          </ac:spMkLst>
        </pc:spChg>
        <pc:grpChg chg="add mod">
          <ac:chgData name="Shihan Lin" userId="517bc9a4-b57e-4436-bb3e-5f7e008e0867" providerId="ADAL" clId="{1A06E4D0-2026-B649-B260-FA617F3AD352}" dt="2022-11-09T18:20:35.131" v="2245" actId="164"/>
          <ac:grpSpMkLst>
            <pc:docMk/>
            <pc:sldMk cId="640887936" sldId="261"/>
            <ac:grpSpMk id="9" creationId="{F06C554B-143D-89CE-10D4-208870E93FB8}"/>
          </ac:grpSpMkLst>
        </pc:grpChg>
        <pc:picChg chg="add mod">
          <ac:chgData name="Shihan Lin" userId="517bc9a4-b57e-4436-bb3e-5f7e008e0867" providerId="ADAL" clId="{1A06E4D0-2026-B649-B260-FA617F3AD352}" dt="2022-11-09T17:02:13.762" v="1919" actId="1036"/>
          <ac:picMkLst>
            <pc:docMk/>
            <pc:sldMk cId="640887936" sldId="261"/>
            <ac:picMk id="4" creationId="{EC1A1217-1C43-6AE9-B0AA-94C0FC77C132}"/>
          </ac:picMkLst>
        </pc:picChg>
        <pc:picChg chg="add mod">
          <ac:chgData name="Shihan Lin" userId="517bc9a4-b57e-4436-bb3e-5f7e008e0867" providerId="ADAL" clId="{1A06E4D0-2026-B649-B260-FA617F3AD352}" dt="2022-11-09T17:01:53.862" v="1916" actId="1076"/>
          <ac:picMkLst>
            <pc:docMk/>
            <pc:sldMk cId="640887936" sldId="261"/>
            <ac:picMk id="7" creationId="{28733975-E2B1-3F43-1256-58D12EAA057A}"/>
          </ac:picMkLst>
        </pc:picChg>
        <pc:picChg chg="mod">
          <ac:chgData name="Shihan Lin" userId="517bc9a4-b57e-4436-bb3e-5f7e008e0867" providerId="ADAL" clId="{1A06E4D0-2026-B649-B260-FA617F3AD352}" dt="2022-11-09T18:20:35.131" v="2245" actId="164"/>
          <ac:picMkLst>
            <pc:docMk/>
            <pc:sldMk cId="640887936" sldId="261"/>
            <ac:picMk id="65" creationId="{38EEE171-0A78-84E2-FDED-1384C2410915}"/>
          </ac:picMkLst>
        </pc:picChg>
        <pc:picChg chg="mod">
          <ac:chgData name="Shihan Lin" userId="517bc9a4-b57e-4436-bb3e-5f7e008e0867" providerId="ADAL" clId="{1A06E4D0-2026-B649-B260-FA617F3AD352}" dt="2022-11-09T18:20:35.131" v="2245" actId="164"/>
          <ac:picMkLst>
            <pc:docMk/>
            <pc:sldMk cId="640887936" sldId="261"/>
            <ac:picMk id="66" creationId="{D29BF2B0-DAF2-E3DC-C42B-BE789F95F62B}"/>
          </ac:picMkLst>
        </pc:picChg>
        <pc:picChg chg="mod">
          <ac:chgData name="Shihan Lin" userId="517bc9a4-b57e-4436-bb3e-5f7e008e0867" providerId="ADAL" clId="{1A06E4D0-2026-B649-B260-FA617F3AD352}" dt="2022-11-09T18:20:35.131" v="2245" actId="164"/>
          <ac:picMkLst>
            <pc:docMk/>
            <pc:sldMk cId="640887936" sldId="261"/>
            <ac:picMk id="67" creationId="{71019839-87F5-3266-C8AA-DC9F695E28C7}"/>
          </ac:picMkLst>
        </pc:picChg>
        <pc:picChg chg="mod">
          <ac:chgData name="Shihan Lin" userId="517bc9a4-b57e-4436-bb3e-5f7e008e0867" providerId="ADAL" clId="{1A06E4D0-2026-B649-B260-FA617F3AD352}" dt="2022-11-09T18:20:35.131" v="2245" actId="164"/>
          <ac:picMkLst>
            <pc:docMk/>
            <pc:sldMk cId="640887936" sldId="261"/>
            <ac:picMk id="69" creationId="{4692B3BF-003F-ECD4-14F0-42661ACF6856}"/>
          </ac:picMkLst>
        </pc:picChg>
        <pc:picChg chg="mod">
          <ac:chgData name="Shihan Lin" userId="517bc9a4-b57e-4436-bb3e-5f7e008e0867" providerId="ADAL" clId="{1A06E4D0-2026-B649-B260-FA617F3AD352}" dt="2022-11-09T18:20:35.131" v="2245" actId="164"/>
          <ac:picMkLst>
            <pc:docMk/>
            <pc:sldMk cId="640887936" sldId="261"/>
            <ac:picMk id="70" creationId="{EB002C75-93B2-3A2B-A0A8-C0C64C1C9462}"/>
          </ac:picMkLst>
        </pc:picChg>
      </pc:sldChg>
      <pc:sldChg chg="modNotesTx">
        <pc:chgData name="Shihan Lin" userId="517bc9a4-b57e-4436-bb3e-5f7e008e0867" providerId="ADAL" clId="{1A06E4D0-2026-B649-B260-FA617F3AD352}" dt="2022-11-09T04:04:57.028" v="1039" actId="20577"/>
        <pc:sldMkLst>
          <pc:docMk/>
          <pc:sldMk cId="731729428" sldId="262"/>
        </pc:sldMkLst>
      </pc:sldChg>
      <pc:sldChg chg="modNotesTx">
        <pc:chgData name="Shihan Lin" userId="517bc9a4-b57e-4436-bb3e-5f7e008e0867" providerId="ADAL" clId="{1A06E4D0-2026-B649-B260-FA617F3AD352}" dt="2022-11-09T04:05:42.126" v="1070" actId="20577"/>
        <pc:sldMkLst>
          <pc:docMk/>
          <pc:sldMk cId="1846742626" sldId="263"/>
        </pc:sldMkLst>
      </pc:sldChg>
      <pc:sldChg chg="modSp mod">
        <pc:chgData name="Shihan Lin" userId="517bc9a4-b57e-4436-bb3e-5f7e008e0867" providerId="ADAL" clId="{1A06E4D0-2026-B649-B260-FA617F3AD352}" dt="2022-11-09T05:50:29.667" v="1645" actId="20577"/>
        <pc:sldMkLst>
          <pc:docMk/>
          <pc:sldMk cId="3873687107" sldId="265"/>
        </pc:sldMkLst>
        <pc:spChg chg="mod">
          <ac:chgData name="Shihan Lin" userId="517bc9a4-b57e-4436-bb3e-5f7e008e0867" providerId="ADAL" clId="{1A06E4D0-2026-B649-B260-FA617F3AD352}" dt="2022-11-09T05:50:29.667" v="1645" actId="20577"/>
          <ac:spMkLst>
            <pc:docMk/>
            <pc:sldMk cId="3873687107" sldId="265"/>
            <ac:spMk id="3" creationId="{6935B1B9-64B6-6D4E-88F7-2CAF6E09AB34}"/>
          </ac:spMkLst>
        </pc:spChg>
      </pc:sldChg>
      <pc:sldChg chg="addSp delSp modSp mod modAnim modNotesTx">
        <pc:chgData name="Shihan Lin" userId="517bc9a4-b57e-4436-bb3e-5f7e008e0867" providerId="ADAL" clId="{1A06E4D0-2026-B649-B260-FA617F3AD352}" dt="2022-11-09T18:59:06.478" v="4155"/>
        <pc:sldMkLst>
          <pc:docMk/>
          <pc:sldMk cId="4268916006" sldId="270"/>
        </pc:sldMkLst>
        <pc:spChg chg="mod topLvl">
          <ac:chgData name="Shihan Lin" userId="517bc9a4-b57e-4436-bb3e-5f7e008e0867" providerId="ADAL" clId="{1A06E4D0-2026-B649-B260-FA617F3AD352}" dt="2022-11-09T17:58:58.106" v="2167" actId="165"/>
          <ac:spMkLst>
            <pc:docMk/>
            <pc:sldMk cId="4268916006" sldId="270"/>
            <ac:spMk id="8" creationId="{641F4BF6-79F0-8242-B2B9-2C9C14F249BE}"/>
          </ac:spMkLst>
        </pc:spChg>
        <pc:spChg chg="mod">
          <ac:chgData name="Shihan Lin" userId="517bc9a4-b57e-4436-bb3e-5f7e008e0867" providerId="ADAL" clId="{1A06E4D0-2026-B649-B260-FA617F3AD352}" dt="2022-11-09T17:07:05.769" v="1960"/>
          <ac:spMkLst>
            <pc:docMk/>
            <pc:sldMk cId="4268916006" sldId="270"/>
            <ac:spMk id="11" creationId="{B758BAB7-CC96-60A9-30ED-F41F75038AA9}"/>
          </ac:spMkLst>
        </pc:spChg>
        <pc:spChg chg="mod">
          <ac:chgData name="Shihan Lin" userId="517bc9a4-b57e-4436-bb3e-5f7e008e0867" providerId="ADAL" clId="{1A06E4D0-2026-B649-B260-FA617F3AD352}" dt="2022-11-09T17:07:05.769" v="1960"/>
          <ac:spMkLst>
            <pc:docMk/>
            <pc:sldMk cId="4268916006" sldId="270"/>
            <ac:spMk id="12" creationId="{F6822572-7B10-3ADC-D008-406958EDDDF0}"/>
          </ac:spMkLst>
        </pc:spChg>
        <pc:spChg chg="mod">
          <ac:chgData name="Shihan Lin" userId="517bc9a4-b57e-4436-bb3e-5f7e008e0867" providerId="ADAL" clId="{1A06E4D0-2026-B649-B260-FA617F3AD352}" dt="2022-11-09T17:09:23.072" v="2064" actId="20577"/>
          <ac:spMkLst>
            <pc:docMk/>
            <pc:sldMk cId="4268916006" sldId="270"/>
            <ac:spMk id="14" creationId="{387605A9-134C-3821-FDC9-7770417BC8C3}"/>
          </ac:spMkLst>
        </pc:spChg>
        <pc:spChg chg="mod">
          <ac:chgData name="Shihan Lin" userId="517bc9a4-b57e-4436-bb3e-5f7e008e0867" providerId="ADAL" clId="{1A06E4D0-2026-B649-B260-FA617F3AD352}" dt="2022-11-09T17:07:05.769" v="1960"/>
          <ac:spMkLst>
            <pc:docMk/>
            <pc:sldMk cId="4268916006" sldId="270"/>
            <ac:spMk id="15" creationId="{4D00026F-05C0-D8AD-EF6B-91B6CAE8539A}"/>
          </ac:spMkLst>
        </pc:spChg>
        <pc:spChg chg="del mod">
          <ac:chgData name="Shihan Lin" userId="517bc9a4-b57e-4436-bb3e-5f7e008e0867" providerId="ADAL" clId="{1A06E4D0-2026-B649-B260-FA617F3AD352}" dt="2022-11-09T17:09:03.080" v="2034" actId="478"/>
          <ac:spMkLst>
            <pc:docMk/>
            <pc:sldMk cId="4268916006" sldId="270"/>
            <ac:spMk id="16" creationId="{AAB6BD9D-DD4F-7BF4-699A-8CF517B67721}"/>
          </ac:spMkLst>
        </pc:spChg>
        <pc:spChg chg="mod topLvl">
          <ac:chgData name="Shihan Lin" userId="517bc9a4-b57e-4436-bb3e-5f7e008e0867" providerId="ADAL" clId="{1A06E4D0-2026-B649-B260-FA617F3AD352}" dt="2022-11-09T17:58:58.106" v="2167" actId="165"/>
          <ac:spMkLst>
            <pc:docMk/>
            <pc:sldMk cId="4268916006" sldId="270"/>
            <ac:spMk id="30" creationId="{B9DE73F0-49FD-7643-86FF-7ABDCBF5EAE1}"/>
          </ac:spMkLst>
        </pc:spChg>
        <pc:spChg chg="mod topLvl">
          <ac:chgData name="Shihan Lin" userId="517bc9a4-b57e-4436-bb3e-5f7e008e0867" providerId="ADAL" clId="{1A06E4D0-2026-B649-B260-FA617F3AD352}" dt="2022-11-09T18:00:05.594" v="2174" actId="167"/>
          <ac:spMkLst>
            <pc:docMk/>
            <pc:sldMk cId="4268916006" sldId="270"/>
            <ac:spMk id="32" creationId="{3EBB7AF0-121A-854A-B980-E7257E1F932D}"/>
          </ac:spMkLst>
        </pc:spChg>
        <pc:spChg chg="mod topLvl">
          <ac:chgData name="Shihan Lin" userId="517bc9a4-b57e-4436-bb3e-5f7e008e0867" providerId="ADAL" clId="{1A06E4D0-2026-B649-B260-FA617F3AD352}" dt="2022-11-09T17:58:58.106" v="2167" actId="165"/>
          <ac:spMkLst>
            <pc:docMk/>
            <pc:sldMk cId="4268916006" sldId="270"/>
            <ac:spMk id="40" creationId="{5F3F40A7-949E-894B-BC0B-6DA494ADADC9}"/>
          </ac:spMkLst>
        </pc:spChg>
        <pc:spChg chg="mod topLvl">
          <ac:chgData name="Shihan Lin" userId="517bc9a4-b57e-4436-bb3e-5f7e008e0867" providerId="ADAL" clId="{1A06E4D0-2026-B649-B260-FA617F3AD352}" dt="2022-11-09T17:58:58.106" v="2167" actId="165"/>
          <ac:spMkLst>
            <pc:docMk/>
            <pc:sldMk cId="4268916006" sldId="270"/>
            <ac:spMk id="42" creationId="{93B72B19-AA63-6743-8F83-305C1E99A9FC}"/>
          </ac:spMkLst>
        </pc:spChg>
        <pc:spChg chg="mod topLvl">
          <ac:chgData name="Shihan Lin" userId="517bc9a4-b57e-4436-bb3e-5f7e008e0867" providerId="ADAL" clId="{1A06E4D0-2026-B649-B260-FA617F3AD352}" dt="2022-11-09T17:58:58.106" v="2167" actId="165"/>
          <ac:spMkLst>
            <pc:docMk/>
            <pc:sldMk cId="4268916006" sldId="270"/>
            <ac:spMk id="44" creationId="{DA61219C-602F-9B42-94CB-903FDC75EBBA}"/>
          </ac:spMkLst>
        </pc:spChg>
        <pc:spChg chg="mod topLvl">
          <ac:chgData name="Shihan Lin" userId="517bc9a4-b57e-4436-bb3e-5f7e008e0867" providerId="ADAL" clId="{1A06E4D0-2026-B649-B260-FA617F3AD352}" dt="2022-11-09T17:58:58.106" v="2167" actId="165"/>
          <ac:spMkLst>
            <pc:docMk/>
            <pc:sldMk cId="4268916006" sldId="270"/>
            <ac:spMk id="46" creationId="{84EA4545-1A50-C046-94C6-F35B2C792957}"/>
          </ac:spMkLst>
        </pc:spChg>
        <pc:spChg chg="mod topLvl">
          <ac:chgData name="Shihan Lin" userId="517bc9a4-b57e-4436-bb3e-5f7e008e0867" providerId="ADAL" clId="{1A06E4D0-2026-B649-B260-FA617F3AD352}" dt="2022-11-09T17:58:58.106" v="2167" actId="165"/>
          <ac:spMkLst>
            <pc:docMk/>
            <pc:sldMk cId="4268916006" sldId="270"/>
            <ac:spMk id="47" creationId="{4C09EBB4-9838-BB40-B407-2F5731541A5A}"/>
          </ac:spMkLst>
        </pc:spChg>
        <pc:spChg chg="mod topLvl">
          <ac:chgData name="Shihan Lin" userId="517bc9a4-b57e-4436-bb3e-5f7e008e0867" providerId="ADAL" clId="{1A06E4D0-2026-B649-B260-FA617F3AD352}" dt="2022-11-09T17:58:58.106" v="2167" actId="165"/>
          <ac:spMkLst>
            <pc:docMk/>
            <pc:sldMk cId="4268916006" sldId="270"/>
            <ac:spMk id="49" creationId="{A9C0B590-0716-AF4D-AAEF-402F466894AD}"/>
          </ac:spMkLst>
        </pc:spChg>
        <pc:spChg chg="mod topLvl">
          <ac:chgData name="Shihan Lin" userId="517bc9a4-b57e-4436-bb3e-5f7e008e0867" providerId="ADAL" clId="{1A06E4D0-2026-B649-B260-FA617F3AD352}" dt="2022-11-09T17:58:58.106" v="2167" actId="165"/>
          <ac:spMkLst>
            <pc:docMk/>
            <pc:sldMk cId="4268916006" sldId="270"/>
            <ac:spMk id="50" creationId="{0BC06996-E486-B84E-9BD8-37928C625F15}"/>
          </ac:spMkLst>
        </pc:spChg>
        <pc:spChg chg="mod topLvl">
          <ac:chgData name="Shihan Lin" userId="517bc9a4-b57e-4436-bb3e-5f7e008e0867" providerId="ADAL" clId="{1A06E4D0-2026-B649-B260-FA617F3AD352}" dt="2022-11-09T17:58:58.106" v="2167" actId="165"/>
          <ac:spMkLst>
            <pc:docMk/>
            <pc:sldMk cId="4268916006" sldId="270"/>
            <ac:spMk id="54" creationId="{A6E6D5D7-4202-D64D-8CB7-D6D36D0BA8C1}"/>
          </ac:spMkLst>
        </pc:spChg>
        <pc:spChg chg="mod topLvl">
          <ac:chgData name="Shihan Lin" userId="517bc9a4-b57e-4436-bb3e-5f7e008e0867" providerId="ADAL" clId="{1A06E4D0-2026-B649-B260-FA617F3AD352}" dt="2022-11-09T17:58:58.106" v="2167" actId="165"/>
          <ac:spMkLst>
            <pc:docMk/>
            <pc:sldMk cId="4268916006" sldId="270"/>
            <ac:spMk id="61" creationId="{FB3A06EB-0544-A649-93BE-D9B1C08A921B}"/>
          </ac:spMkLst>
        </pc:spChg>
        <pc:spChg chg="mod topLvl">
          <ac:chgData name="Shihan Lin" userId="517bc9a4-b57e-4436-bb3e-5f7e008e0867" providerId="ADAL" clId="{1A06E4D0-2026-B649-B260-FA617F3AD352}" dt="2022-11-09T17:58:58.106" v="2167" actId="165"/>
          <ac:spMkLst>
            <pc:docMk/>
            <pc:sldMk cId="4268916006" sldId="270"/>
            <ac:spMk id="62" creationId="{4AD9139B-376D-9F47-B951-B33112753916}"/>
          </ac:spMkLst>
        </pc:spChg>
        <pc:grpChg chg="add mod">
          <ac:chgData name="Shihan Lin" userId="517bc9a4-b57e-4436-bb3e-5f7e008e0867" providerId="ADAL" clId="{1A06E4D0-2026-B649-B260-FA617F3AD352}" dt="2022-11-09T17:10:35.733" v="2093" actId="1076"/>
          <ac:grpSpMkLst>
            <pc:docMk/>
            <pc:sldMk cId="4268916006" sldId="270"/>
            <ac:grpSpMk id="5" creationId="{1ED2C333-88D7-0B77-B4D1-40CBE2313CD1}"/>
          </ac:grpSpMkLst>
        </pc:grpChg>
        <pc:grpChg chg="mod">
          <ac:chgData name="Shihan Lin" userId="517bc9a4-b57e-4436-bb3e-5f7e008e0867" providerId="ADAL" clId="{1A06E4D0-2026-B649-B260-FA617F3AD352}" dt="2022-11-09T17:07:05.769" v="1960"/>
          <ac:grpSpMkLst>
            <pc:docMk/>
            <pc:sldMk cId="4268916006" sldId="270"/>
            <ac:grpSpMk id="6" creationId="{C5045CB6-B925-DA87-222D-97FC60FEEA0F}"/>
          </ac:grpSpMkLst>
        </pc:grpChg>
        <pc:grpChg chg="del mod">
          <ac:chgData name="Shihan Lin" userId="517bc9a4-b57e-4436-bb3e-5f7e008e0867" providerId="ADAL" clId="{1A06E4D0-2026-B649-B260-FA617F3AD352}" dt="2022-11-09T17:09:57.719" v="2066" actId="165"/>
          <ac:grpSpMkLst>
            <pc:docMk/>
            <pc:sldMk cId="4268916006" sldId="270"/>
            <ac:grpSpMk id="10" creationId="{542C7000-1F2D-4D60-763E-1A68235CAF00}"/>
          </ac:grpSpMkLst>
        </pc:grpChg>
        <pc:grpChg chg="add del mod">
          <ac:chgData name="Shihan Lin" userId="517bc9a4-b57e-4436-bb3e-5f7e008e0867" providerId="ADAL" clId="{1A06E4D0-2026-B649-B260-FA617F3AD352}" dt="2022-11-09T17:58:58.106" v="2167" actId="165"/>
          <ac:grpSpMkLst>
            <pc:docMk/>
            <pc:sldMk cId="4268916006" sldId="270"/>
            <ac:grpSpMk id="17" creationId="{9777CD5A-195C-C09B-097C-8C05DA728402}"/>
          </ac:grpSpMkLst>
        </pc:grpChg>
        <pc:picChg chg="add mod topLvl">
          <ac:chgData name="Shihan Lin" userId="517bc9a4-b57e-4436-bb3e-5f7e008e0867" providerId="ADAL" clId="{1A06E4D0-2026-B649-B260-FA617F3AD352}" dt="2022-11-09T17:58:58.106" v="2167" actId="165"/>
          <ac:picMkLst>
            <pc:docMk/>
            <pc:sldMk cId="4268916006" sldId="270"/>
            <ac:picMk id="3" creationId="{289D99EB-80E0-9279-F24A-210D82DD6FDC}"/>
          </ac:picMkLst>
        </pc:picChg>
        <pc:picChg chg="add mod topLvl">
          <ac:chgData name="Shihan Lin" userId="517bc9a4-b57e-4436-bb3e-5f7e008e0867" providerId="ADAL" clId="{1A06E4D0-2026-B649-B260-FA617F3AD352}" dt="2022-11-09T17:58:58.106" v="2167" actId="165"/>
          <ac:picMkLst>
            <pc:docMk/>
            <pc:sldMk cId="4268916006" sldId="270"/>
            <ac:picMk id="4" creationId="{3D898B37-F205-DD91-F646-2C25E2AF6E12}"/>
          </ac:picMkLst>
        </pc:picChg>
        <pc:picChg chg="mod">
          <ac:chgData name="Shihan Lin" userId="517bc9a4-b57e-4436-bb3e-5f7e008e0867" providerId="ADAL" clId="{1A06E4D0-2026-B649-B260-FA617F3AD352}" dt="2022-11-09T17:07:05.769" v="1960"/>
          <ac:picMkLst>
            <pc:docMk/>
            <pc:sldMk cId="4268916006" sldId="270"/>
            <ac:picMk id="7" creationId="{1B1A7BDA-9B22-11A5-4DDD-65C90DE71BBC}"/>
          </ac:picMkLst>
        </pc:picChg>
        <pc:picChg chg="mod">
          <ac:chgData name="Shihan Lin" userId="517bc9a4-b57e-4436-bb3e-5f7e008e0867" providerId="ADAL" clId="{1A06E4D0-2026-B649-B260-FA617F3AD352}" dt="2022-11-09T17:07:05.769" v="1960"/>
          <ac:picMkLst>
            <pc:docMk/>
            <pc:sldMk cId="4268916006" sldId="270"/>
            <ac:picMk id="9" creationId="{DF7AD46D-3857-7A97-28E7-5403B594CEAD}"/>
          </ac:picMkLst>
        </pc:picChg>
        <pc:picChg chg="mod topLvl">
          <ac:chgData name="Shihan Lin" userId="517bc9a4-b57e-4436-bb3e-5f7e008e0867" providerId="ADAL" clId="{1A06E4D0-2026-B649-B260-FA617F3AD352}" dt="2022-11-09T17:58:58.106" v="2167" actId="165"/>
          <ac:picMkLst>
            <pc:docMk/>
            <pc:sldMk cId="4268916006" sldId="270"/>
            <ac:picMk id="33" creationId="{EC27DDBB-6767-D347-B8EE-8CE65B79636E}"/>
          </ac:picMkLst>
        </pc:picChg>
        <pc:picChg chg="mod topLvl">
          <ac:chgData name="Shihan Lin" userId="517bc9a4-b57e-4436-bb3e-5f7e008e0867" providerId="ADAL" clId="{1A06E4D0-2026-B649-B260-FA617F3AD352}" dt="2022-11-09T17:58:58.106" v="2167" actId="165"/>
          <ac:picMkLst>
            <pc:docMk/>
            <pc:sldMk cId="4268916006" sldId="270"/>
            <ac:picMk id="41" creationId="{DF2DC2FA-9B61-7F46-9691-622FE77ECF3E}"/>
          </ac:picMkLst>
        </pc:picChg>
        <pc:picChg chg="mod topLvl">
          <ac:chgData name="Shihan Lin" userId="517bc9a4-b57e-4436-bb3e-5f7e008e0867" providerId="ADAL" clId="{1A06E4D0-2026-B649-B260-FA617F3AD352}" dt="2022-11-09T17:58:58.106" v="2167" actId="165"/>
          <ac:picMkLst>
            <pc:docMk/>
            <pc:sldMk cId="4268916006" sldId="270"/>
            <ac:picMk id="43" creationId="{6CFE4005-852F-CA47-86F9-C079CA83FB36}"/>
          </ac:picMkLst>
        </pc:picChg>
        <pc:picChg chg="mod topLvl">
          <ac:chgData name="Shihan Lin" userId="517bc9a4-b57e-4436-bb3e-5f7e008e0867" providerId="ADAL" clId="{1A06E4D0-2026-B649-B260-FA617F3AD352}" dt="2022-11-09T17:58:58.106" v="2167" actId="165"/>
          <ac:picMkLst>
            <pc:docMk/>
            <pc:sldMk cId="4268916006" sldId="270"/>
            <ac:picMk id="45" creationId="{7D09C9AB-F690-A44F-AD2D-004BA9BE3513}"/>
          </ac:picMkLst>
        </pc:picChg>
        <pc:picChg chg="mod topLvl">
          <ac:chgData name="Shihan Lin" userId="517bc9a4-b57e-4436-bb3e-5f7e008e0867" providerId="ADAL" clId="{1A06E4D0-2026-B649-B260-FA617F3AD352}" dt="2022-11-09T17:58:58.106" v="2167" actId="165"/>
          <ac:picMkLst>
            <pc:docMk/>
            <pc:sldMk cId="4268916006" sldId="270"/>
            <ac:picMk id="48" creationId="{1546688B-879D-2C45-B299-D738B39C65EA}"/>
          </ac:picMkLst>
        </pc:picChg>
        <pc:picChg chg="mod topLvl">
          <ac:chgData name="Shihan Lin" userId="517bc9a4-b57e-4436-bb3e-5f7e008e0867" providerId="ADAL" clId="{1A06E4D0-2026-B649-B260-FA617F3AD352}" dt="2022-11-09T17:58:58.106" v="2167" actId="165"/>
          <ac:picMkLst>
            <pc:docMk/>
            <pc:sldMk cId="4268916006" sldId="270"/>
            <ac:picMk id="55" creationId="{484A0E1B-83C4-3347-A7AF-75C9C69F776E}"/>
          </ac:picMkLst>
        </pc:picChg>
        <pc:cxnChg chg="mod">
          <ac:chgData name="Shihan Lin" userId="517bc9a4-b57e-4436-bb3e-5f7e008e0867" providerId="ADAL" clId="{1A06E4D0-2026-B649-B260-FA617F3AD352}" dt="2022-11-09T17:07:05.769" v="1960"/>
          <ac:cxnSpMkLst>
            <pc:docMk/>
            <pc:sldMk cId="4268916006" sldId="270"/>
            <ac:cxnSpMk id="13" creationId="{84B5AA48-A2EB-4C9A-9F0E-BB4A9BA3F03F}"/>
          </ac:cxnSpMkLst>
        </pc:cxnChg>
        <pc:cxnChg chg="mod topLvl">
          <ac:chgData name="Shihan Lin" userId="517bc9a4-b57e-4436-bb3e-5f7e008e0867" providerId="ADAL" clId="{1A06E4D0-2026-B649-B260-FA617F3AD352}" dt="2022-11-09T17:58:58.106" v="2167" actId="165"/>
          <ac:cxnSpMkLst>
            <pc:docMk/>
            <pc:sldMk cId="4268916006" sldId="270"/>
            <ac:cxnSpMk id="34" creationId="{EBD43720-EEC7-234A-9DF4-4407B322EB9F}"/>
          </ac:cxnSpMkLst>
        </pc:cxnChg>
        <pc:cxnChg chg="mod topLvl">
          <ac:chgData name="Shihan Lin" userId="517bc9a4-b57e-4436-bb3e-5f7e008e0867" providerId="ADAL" clId="{1A06E4D0-2026-B649-B260-FA617F3AD352}" dt="2022-11-09T17:58:58.106" v="2167" actId="165"/>
          <ac:cxnSpMkLst>
            <pc:docMk/>
            <pc:sldMk cId="4268916006" sldId="270"/>
            <ac:cxnSpMk id="35" creationId="{1FD92E7D-E457-A046-B9D5-77FD50329CA0}"/>
          </ac:cxnSpMkLst>
        </pc:cxnChg>
        <pc:cxnChg chg="mod topLvl">
          <ac:chgData name="Shihan Lin" userId="517bc9a4-b57e-4436-bb3e-5f7e008e0867" providerId="ADAL" clId="{1A06E4D0-2026-B649-B260-FA617F3AD352}" dt="2022-11-09T17:58:58.106" v="2167" actId="165"/>
          <ac:cxnSpMkLst>
            <pc:docMk/>
            <pc:sldMk cId="4268916006" sldId="270"/>
            <ac:cxnSpMk id="36" creationId="{023E9AC3-4CB3-4643-BFD1-6586BF2973EF}"/>
          </ac:cxnSpMkLst>
        </pc:cxnChg>
        <pc:cxnChg chg="mod topLvl">
          <ac:chgData name="Shihan Lin" userId="517bc9a4-b57e-4436-bb3e-5f7e008e0867" providerId="ADAL" clId="{1A06E4D0-2026-B649-B260-FA617F3AD352}" dt="2022-11-09T17:58:58.106" v="2167" actId="165"/>
          <ac:cxnSpMkLst>
            <pc:docMk/>
            <pc:sldMk cId="4268916006" sldId="270"/>
            <ac:cxnSpMk id="38" creationId="{4FC90580-4A60-C748-A211-1A44024E5608}"/>
          </ac:cxnSpMkLst>
        </pc:cxnChg>
      </pc:sldChg>
      <pc:sldChg chg="modNotesTx">
        <pc:chgData name="Shihan Lin" userId="517bc9a4-b57e-4436-bb3e-5f7e008e0867" providerId="ADAL" clId="{1A06E4D0-2026-B649-B260-FA617F3AD352}" dt="2022-11-09T04:04:38.294" v="1038" actId="20577"/>
        <pc:sldMkLst>
          <pc:docMk/>
          <pc:sldMk cId="3957958038" sldId="271"/>
        </pc:sldMkLst>
      </pc:sldChg>
      <pc:sldChg chg="addSp delSp modSp mod modAnim modNotesTx">
        <pc:chgData name="Shihan Lin" userId="517bc9a4-b57e-4436-bb3e-5f7e008e0867" providerId="ADAL" clId="{1A06E4D0-2026-B649-B260-FA617F3AD352}" dt="2022-11-09T19:12:56.389" v="4472"/>
        <pc:sldMkLst>
          <pc:docMk/>
          <pc:sldMk cId="4244141277" sldId="273"/>
        </pc:sldMkLst>
        <pc:spChg chg="add mod">
          <ac:chgData name="Shihan Lin" userId="517bc9a4-b57e-4436-bb3e-5f7e008e0867" providerId="ADAL" clId="{1A06E4D0-2026-B649-B260-FA617F3AD352}" dt="2022-11-09T19:12:50.686" v="4470" actId="1076"/>
          <ac:spMkLst>
            <pc:docMk/>
            <pc:sldMk cId="4244141277" sldId="273"/>
            <ac:spMk id="3" creationId="{476F0AB4-5058-CF51-AF39-F359B7FDBD51}"/>
          </ac:spMkLst>
        </pc:spChg>
        <pc:spChg chg="add del mod">
          <ac:chgData name="Shihan Lin" userId="517bc9a4-b57e-4436-bb3e-5f7e008e0867" providerId="ADAL" clId="{1A06E4D0-2026-B649-B260-FA617F3AD352}" dt="2022-11-09T19:12:56.389" v="4472"/>
          <ac:spMkLst>
            <pc:docMk/>
            <pc:sldMk cId="4244141277" sldId="273"/>
            <ac:spMk id="5" creationId="{354619F9-ABD8-F5FC-A87C-89CC2C544E0E}"/>
          </ac:spMkLst>
        </pc:spChg>
        <pc:spChg chg="mod">
          <ac:chgData name="Shihan Lin" userId="517bc9a4-b57e-4436-bb3e-5f7e008e0867" providerId="ADAL" clId="{1A06E4D0-2026-B649-B260-FA617F3AD352}" dt="2022-11-09T19:12:46.105" v="4469" actId="1076"/>
          <ac:spMkLst>
            <pc:docMk/>
            <pc:sldMk cId="4244141277" sldId="273"/>
            <ac:spMk id="9" creationId="{D73E7E30-6E52-3648-86AB-B0ED0FED0EE9}"/>
          </ac:spMkLst>
        </pc:spChg>
        <pc:spChg chg="mod">
          <ac:chgData name="Shihan Lin" userId="517bc9a4-b57e-4436-bb3e-5f7e008e0867" providerId="ADAL" clId="{1A06E4D0-2026-B649-B260-FA617F3AD352}" dt="2022-11-09T19:12:46.105" v="4469" actId="1076"/>
          <ac:spMkLst>
            <pc:docMk/>
            <pc:sldMk cId="4244141277" sldId="273"/>
            <ac:spMk id="10" creationId="{BE529931-ADCE-6C4A-A284-6A9A1F765037}"/>
          </ac:spMkLst>
        </pc:spChg>
        <pc:spChg chg="mod">
          <ac:chgData name="Shihan Lin" userId="517bc9a4-b57e-4436-bb3e-5f7e008e0867" providerId="ADAL" clId="{1A06E4D0-2026-B649-B260-FA617F3AD352}" dt="2022-11-09T19:12:38.422" v="4468" actId="20577"/>
          <ac:spMkLst>
            <pc:docMk/>
            <pc:sldMk cId="4244141277" sldId="273"/>
            <ac:spMk id="11" creationId="{5FE3C697-4ADD-D640-8383-67100DB1536B}"/>
          </ac:spMkLst>
        </pc:spChg>
        <pc:picChg chg="mod">
          <ac:chgData name="Shihan Lin" userId="517bc9a4-b57e-4436-bb3e-5f7e008e0867" providerId="ADAL" clId="{1A06E4D0-2026-B649-B260-FA617F3AD352}" dt="2022-11-09T19:12:46.105" v="4469" actId="1076"/>
          <ac:picMkLst>
            <pc:docMk/>
            <pc:sldMk cId="4244141277" sldId="273"/>
            <ac:picMk id="4" creationId="{1D0B0560-E334-3040-B671-0155F4D18E9E}"/>
          </ac:picMkLst>
        </pc:picChg>
        <pc:picChg chg="mod">
          <ac:chgData name="Shihan Lin" userId="517bc9a4-b57e-4436-bb3e-5f7e008e0867" providerId="ADAL" clId="{1A06E4D0-2026-B649-B260-FA617F3AD352}" dt="2022-11-09T19:12:46.105" v="4469" actId="1076"/>
          <ac:picMkLst>
            <pc:docMk/>
            <pc:sldMk cId="4244141277" sldId="273"/>
            <ac:picMk id="6" creationId="{66F377EA-00BF-874A-AF66-B3C4087F16DF}"/>
          </ac:picMkLst>
        </pc:picChg>
      </pc:sldChg>
      <pc:sldChg chg="modNotesTx">
        <pc:chgData name="Shihan Lin" userId="517bc9a4-b57e-4436-bb3e-5f7e008e0867" providerId="ADAL" clId="{1A06E4D0-2026-B649-B260-FA617F3AD352}" dt="2022-11-09T03:59:42.824" v="735" actId="20577"/>
        <pc:sldMkLst>
          <pc:docMk/>
          <pc:sldMk cId="3514848119" sldId="275"/>
        </pc:sldMkLst>
      </pc:sldChg>
      <pc:sldChg chg="addSp delSp modSp mod modAnim modNotesTx">
        <pc:chgData name="Shihan Lin" userId="517bc9a4-b57e-4436-bb3e-5f7e008e0867" providerId="ADAL" clId="{1A06E4D0-2026-B649-B260-FA617F3AD352}" dt="2022-11-09T19:01:25.758" v="4188" actId="20577"/>
        <pc:sldMkLst>
          <pc:docMk/>
          <pc:sldMk cId="2621517118" sldId="279"/>
        </pc:sldMkLst>
        <pc:spChg chg="del">
          <ac:chgData name="Shihan Lin" userId="517bc9a4-b57e-4436-bb3e-5f7e008e0867" providerId="ADAL" clId="{1A06E4D0-2026-B649-B260-FA617F3AD352}" dt="2022-11-09T04:26:48.270" v="1436" actId="478"/>
          <ac:spMkLst>
            <pc:docMk/>
            <pc:sldMk cId="2621517118" sldId="279"/>
            <ac:spMk id="3" creationId="{984D17EA-2790-4948-9721-811C40E34C88}"/>
          </ac:spMkLst>
        </pc:spChg>
        <pc:spChg chg="mod">
          <ac:chgData name="Shihan Lin" userId="517bc9a4-b57e-4436-bb3e-5f7e008e0867" providerId="ADAL" clId="{1A06E4D0-2026-B649-B260-FA617F3AD352}" dt="2022-11-09T17:04:19.241" v="1958" actId="20577"/>
          <ac:spMkLst>
            <pc:docMk/>
            <pc:sldMk cId="2621517118" sldId="279"/>
            <ac:spMk id="14" creationId="{C8522B7F-9813-F67B-383B-248F76EE53FD}"/>
          </ac:spMkLst>
        </pc:spChg>
        <pc:spChg chg="mod">
          <ac:chgData name="Shihan Lin" userId="517bc9a4-b57e-4436-bb3e-5f7e008e0867" providerId="ADAL" clId="{1A06E4D0-2026-B649-B260-FA617F3AD352}" dt="2022-11-09T19:01:25.758" v="4188" actId="20577"/>
          <ac:spMkLst>
            <pc:docMk/>
            <pc:sldMk cId="2621517118" sldId="279"/>
            <ac:spMk id="18" creationId="{7EB47CC1-624B-464A-B3E0-B8498E188DE0}"/>
          </ac:spMkLst>
        </pc:spChg>
        <pc:spChg chg="add del mod">
          <ac:chgData name="Shihan Lin" userId="517bc9a4-b57e-4436-bb3e-5f7e008e0867" providerId="ADAL" clId="{1A06E4D0-2026-B649-B260-FA617F3AD352}" dt="2022-11-09T04:26:54.331" v="1437" actId="478"/>
          <ac:spMkLst>
            <pc:docMk/>
            <pc:sldMk cId="2621517118" sldId="279"/>
            <ac:spMk id="45" creationId="{61E95F68-43BE-25C0-F9A4-427FDDDAEE87}"/>
          </ac:spMkLst>
        </pc:spChg>
        <pc:grpChg chg="mod">
          <ac:chgData name="Shihan Lin" userId="517bc9a4-b57e-4436-bb3e-5f7e008e0867" providerId="ADAL" clId="{1A06E4D0-2026-B649-B260-FA617F3AD352}" dt="2022-11-09T04:27:14.319" v="1453" actId="1036"/>
          <ac:grpSpMkLst>
            <pc:docMk/>
            <pc:sldMk cId="2621517118" sldId="279"/>
            <ac:grpSpMk id="4" creationId="{AAAE0064-9513-E32D-5AF5-CCC8FA361B70}"/>
          </ac:grpSpMkLst>
        </pc:grpChg>
        <pc:grpChg chg="mod">
          <ac:chgData name="Shihan Lin" userId="517bc9a4-b57e-4436-bb3e-5f7e008e0867" providerId="ADAL" clId="{1A06E4D0-2026-B649-B260-FA617F3AD352}" dt="2022-11-09T04:27:14.319" v="1453" actId="1036"/>
          <ac:grpSpMkLst>
            <pc:docMk/>
            <pc:sldMk cId="2621517118" sldId="279"/>
            <ac:grpSpMk id="15" creationId="{2CED7AD1-D616-01DA-77EF-991E34CF4712}"/>
          </ac:grpSpMkLst>
        </pc:grpChg>
        <pc:grpChg chg="mod">
          <ac:chgData name="Shihan Lin" userId="517bc9a4-b57e-4436-bb3e-5f7e008e0867" providerId="ADAL" clId="{1A06E4D0-2026-B649-B260-FA617F3AD352}" dt="2022-11-09T04:27:18.997" v="1467" actId="1036"/>
          <ac:grpSpMkLst>
            <pc:docMk/>
            <pc:sldMk cId="2621517118" sldId="279"/>
            <ac:grpSpMk id="17" creationId="{4D4F0F6C-C911-744B-8507-3F1AD6808C52}"/>
          </ac:grpSpMkLst>
        </pc:grpChg>
      </pc:sldChg>
      <pc:sldChg chg="add del mod modShow">
        <pc:chgData name="Shihan Lin" userId="517bc9a4-b57e-4436-bb3e-5f7e008e0867" providerId="ADAL" clId="{1A06E4D0-2026-B649-B260-FA617F3AD352}" dt="2022-11-09T17:01:09.758" v="1898" actId="729"/>
        <pc:sldMkLst>
          <pc:docMk/>
          <pc:sldMk cId="713498161" sldId="283"/>
        </pc:sldMkLst>
      </pc:sldChg>
      <pc:sldChg chg="mod ord modAnim modShow modNotesTx">
        <pc:chgData name="Shihan Lin" userId="517bc9a4-b57e-4436-bb3e-5f7e008e0867" providerId="ADAL" clId="{1A06E4D0-2026-B649-B260-FA617F3AD352}" dt="2022-11-09T17:06:54.870" v="1959" actId="729"/>
        <pc:sldMkLst>
          <pc:docMk/>
          <pc:sldMk cId="3568248962" sldId="285"/>
        </pc:sldMkLst>
      </pc:sldChg>
      <pc:sldChg chg="modSp mod">
        <pc:chgData name="Shihan Lin" userId="517bc9a4-b57e-4436-bb3e-5f7e008e0867" providerId="ADAL" clId="{1A06E4D0-2026-B649-B260-FA617F3AD352}" dt="2022-11-09T05:34:03.694" v="1617" actId="20577"/>
        <pc:sldMkLst>
          <pc:docMk/>
          <pc:sldMk cId="1290232299" sldId="286"/>
        </pc:sldMkLst>
        <pc:spChg chg="mod">
          <ac:chgData name="Shihan Lin" userId="517bc9a4-b57e-4436-bb3e-5f7e008e0867" providerId="ADAL" clId="{1A06E4D0-2026-B649-B260-FA617F3AD352}" dt="2022-11-09T05:34:03.694" v="1617" actId="20577"/>
          <ac:spMkLst>
            <pc:docMk/>
            <pc:sldMk cId="1290232299" sldId="286"/>
            <ac:spMk id="4" creationId="{375FD334-BED1-E243-93C2-ABFB71E95BBA}"/>
          </ac:spMkLst>
        </pc:spChg>
        <pc:graphicFrameChg chg="mod">
          <ac:chgData name="Shihan Lin" userId="517bc9a4-b57e-4436-bb3e-5f7e008e0867" providerId="ADAL" clId="{1A06E4D0-2026-B649-B260-FA617F3AD352}" dt="2022-11-09T05:33:54.405" v="1613" actId="1076"/>
          <ac:graphicFrameMkLst>
            <pc:docMk/>
            <pc:sldMk cId="1290232299" sldId="286"/>
            <ac:graphicFrameMk id="6" creationId="{7DD5453A-B5A6-B147-B6F1-5151338316A9}"/>
          </ac:graphicFrameMkLst>
        </pc:graphicFrameChg>
      </pc:sldChg>
      <pc:sldChg chg="addSp delSp modSp mod addAnim delAnim modAnim modNotesTx">
        <pc:chgData name="Shihan Lin" userId="517bc9a4-b57e-4436-bb3e-5f7e008e0867" providerId="ADAL" clId="{1A06E4D0-2026-B649-B260-FA617F3AD352}" dt="2022-11-09T19:14:36.387" v="4495"/>
        <pc:sldMkLst>
          <pc:docMk/>
          <pc:sldMk cId="1412693098" sldId="288"/>
        </pc:sldMkLst>
        <pc:spChg chg="mod">
          <ac:chgData name="Shihan Lin" userId="517bc9a4-b57e-4436-bb3e-5f7e008e0867" providerId="ADAL" clId="{1A06E4D0-2026-B649-B260-FA617F3AD352}" dt="2022-11-09T19:14:07.367" v="4490" actId="20577"/>
          <ac:spMkLst>
            <pc:docMk/>
            <pc:sldMk cId="1412693098" sldId="288"/>
            <ac:spMk id="7" creationId="{9BC051F7-1F38-C34F-8ECB-81E920641E12}"/>
          </ac:spMkLst>
        </pc:spChg>
        <pc:picChg chg="add mod">
          <ac:chgData name="Shihan Lin" userId="517bc9a4-b57e-4436-bb3e-5f7e008e0867" providerId="ADAL" clId="{1A06E4D0-2026-B649-B260-FA617F3AD352}" dt="2022-11-09T19:14:02.359" v="4489" actId="1035"/>
          <ac:picMkLst>
            <pc:docMk/>
            <pc:sldMk cId="1412693098" sldId="288"/>
            <ac:picMk id="5" creationId="{D3DE5FBE-C62E-5EC6-43C3-CC68D3BF12F1}"/>
          </ac:picMkLst>
        </pc:picChg>
        <pc:picChg chg="add del">
          <ac:chgData name="Shihan Lin" userId="517bc9a4-b57e-4436-bb3e-5f7e008e0867" providerId="ADAL" clId="{1A06E4D0-2026-B649-B260-FA617F3AD352}" dt="2022-11-09T19:13:23.436" v="4476" actId="478"/>
          <ac:picMkLst>
            <pc:docMk/>
            <pc:sldMk cId="1412693098" sldId="288"/>
            <ac:picMk id="28" creationId="{FDF315AE-ABDA-EC46-942D-731F6AA8FC99}"/>
          </ac:picMkLst>
        </pc:picChg>
      </pc:sldChg>
      <pc:sldChg chg="addSp delSp modSp mod delAnim modAnim modNotesTx">
        <pc:chgData name="Shihan Lin" userId="517bc9a4-b57e-4436-bb3e-5f7e008e0867" providerId="ADAL" clId="{1A06E4D0-2026-B649-B260-FA617F3AD352}" dt="2022-11-09T19:07:13.698" v="4450" actId="20577"/>
        <pc:sldMkLst>
          <pc:docMk/>
          <pc:sldMk cId="2886758522" sldId="290"/>
        </pc:sldMkLst>
        <pc:spChg chg="add mod">
          <ac:chgData name="Shihan Lin" userId="517bc9a4-b57e-4436-bb3e-5f7e008e0867" providerId="ADAL" clId="{1A06E4D0-2026-B649-B260-FA617F3AD352}" dt="2022-11-09T17:53:26.890" v="2146" actId="14100"/>
          <ac:spMkLst>
            <pc:docMk/>
            <pc:sldMk cId="2886758522" sldId="290"/>
            <ac:spMk id="7" creationId="{7C5AB160-BF31-C860-3680-24DAB41984D1}"/>
          </ac:spMkLst>
        </pc:spChg>
        <pc:spChg chg="mod">
          <ac:chgData name="Shihan Lin" userId="517bc9a4-b57e-4436-bb3e-5f7e008e0867" providerId="ADAL" clId="{1A06E4D0-2026-B649-B260-FA617F3AD352}" dt="2022-11-09T17:55:00.911" v="2155" actId="20577"/>
          <ac:spMkLst>
            <pc:docMk/>
            <pc:sldMk cId="2886758522" sldId="290"/>
            <ac:spMk id="16" creationId="{51426751-D94F-CB48-A5CE-FCBBF97AD0CE}"/>
          </ac:spMkLst>
        </pc:spChg>
        <pc:picChg chg="del">
          <ac:chgData name="Shihan Lin" userId="517bc9a4-b57e-4436-bb3e-5f7e008e0867" providerId="ADAL" clId="{1A06E4D0-2026-B649-B260-FA617F3AD352}" dt="2022-11-09T17:48:42.160" v="2103" actId="478"/>
          <ac:picMkLst>
            <pc:docMk/>
            <pc:sldMk cId="2886758522" sldId="290"/>
            <ac:picMk id="5" creationId="{36CFAD84-B910-5A43-95D7-E92F5D3D1DA3}"/>
          </ac:picMkLst>
        </pc:picChg>
        <pc:picChg chg="add mod">
          <ac:chgData name="Shihan Lin" userId="517bc9a4-b57e-4436-bb3e-5f7e008e0867" providerId="ADAL" clId="{1A06E4D0-2026-B649-B260-FA617F3AD352}" dt="2022-11-09T17:51:00.574" v="2119" actId="1076"/>
          <ac:picMkLst>
            <pc:docMk/>
            <pc:sldMk cId="2886758522" sldId="290"/>
            <ac:picMk id="6" creationId="{3CEB800B-5BD2-A378-DFE7-ECDDABA2766F}"/>
          </ac:picMkLst>
        </pc:picChg>
      </pc:sldChg>
      <pc:sldChg chg="addSp delSp modSp mod modAnim modNotesTx">
        <pc:chgData name="Shihan Lin" userId="517bc9a4-b57e-4436-bb3e-5f7e008e0867" providerId="ADAL" clId="{1A06E4D0-2026-B649-B260-FA617F3AD352}" dt="2022-11-09T18:39:48.887" v="3681" actId="20577"/>
        <pc:sldMkLst>
          <pc:docMk/>
          <pc:sldMk cId="1157665934" sldId="291"/>
        </pc:sldMkLst>
        <pc:spChg chg="add del mod">
          <ac:chgData name="Shihan Lin" userId="517bc9a4-b57e-4436-bb3e-5f7e008e0867" providerId="ADAL" clId="{1A06E4D0-2026-B649-B260-FA617F3AD352}" dt="2022-11-09T18:29:56.475" v="2736" actId="12788"/>
          <ac:spMkLst>
            <pc:docMk/>
            <pc:sldMk cId="1157665934" sldId="291"/>
            <ac:spMk id="3" creationId="{9D2964E4-222C-68A9-1710-B90A2EFE932A}"/>
          </ac:spMkLst>
        </pc:spChg>
        <pc:spChg chg="add del mod">
          <ac:chgData name="Shihan Lin" userId="517bc9a4-b57e-4436-bb3e-5f7e008e0867" providerId="ADAL" clId="{1A06E4D0-2026-B649-B260-FA617F3AD352}" dt="2022-11-09T18:30:26.358" v="2742" actId="1036"/>
          <ac:spMkLst>
            <pc:docMk/>
            <pc:sldMk cId="1157665934" sldId="291"/>
            <ac:spMk id="5" creationId="{9427A2DB-6D63-CAE8-B0E1-6F625CCFC9CD}"/>
          </ac:spMkLst>
        </pc:spChg>
        <pc:spChg chg="add del mod">
          <ac:chgData name="Shihan Lin" userId="517bc9a4-b57e-4436-bb3e-5f7e008e0867" providerId="ADAL" clId="{1A06E4D0-2026-B649-B260-FA617F3AD352}" dt="2022-11-09T18:32:34.741" v="2772" actId="1076"/>
          <ac:spMkLst>
            <pc:docMk/>
            <pc:sldMk cId="1157665934" sldId="291"/>
            <ac:spMk id="7" creationId="{E15B9AFE-B012-AE5D-CABC-A19C0F9F4390}"/>
          </ac:spMkLst>
        </pc:spChg>
        <pc:spChg chg="add del mod">
          <ac:chgData name="Shihan Lin" userId="517bc9a4-b57e-4436-bb3e-5f7e008e0867" providerId="ADAL" clId="{1A06E4D0-2026-B649-B260-FA617F3AD352}" dt="2022-11-09T18:32:34.741" v="2772" actId="1076"/>
          <ac:spMkLst>
            <pc:docMk/>
            <pc:sldMk cId="1157665934" sldId="291"/>
            <ac:spMk id="11" creationId="{327FC0DE-6173-42D0-0415-0BEE3B879EA5}"/>
          </ac:spMkLst>
        </pc:spChg>
        <pc:spChg chg="add mod">
          <ac:chgData name="Shihan Lin" userId="517bc9a4-b57e-4436-bb3e-5f7e008e0867" providerId="ADAL" clId="{1A06E4D0-2026-B649-B260-FA617F3AD352}" dt="2022-11-09T18:32:53.452" v="2779" actId="1076"/>
          <ac:spMkLst>
            <pc:docMk/>
            <pc:sldMk cId="1157665934" sldId="291"/>
            <ac:spMk id="24" creationId="{6761D12A-B982-16AD-EBA7-34F9EE3BA5EC}"/>
          </ac:spMkLst>
        </pc:spChg>
        <pc:spChg chg="add mod">
          <ac:chgData name="Shihan Lin" userId="517bc9a4-b57e-4436-bb3e-5f7e008e0867" providerId="ADAL" clId="{1A06E4D0-2026-B649-B260-FA617F3AD352}" dt="2022-11-09T18:32:53.452" v="2779" actId="1076"/>
          <ac:spMkLst>
            <pc:docMk/>
            <pc:sldMk cId="1157665934" sldId="291"/>
            <ac:spMk id="30" creationId="{813D58A3-FB83-75CA-9BB1-A14E189BE575}"/>
          </ac:spMkLst>
        </pc:spChg>
        <pc:graphicFrameChg chg="modGraphic">
          <ac:chgData name="Shihan Lin" userId="517bc9a4-b57e-4436-bb3e-5f7e008e0867" providerId="ADAL" clId="{1A06E4D0-2026-B649-B260-FA617F3AD352}" dt="2022-11-09T04:19:26.065" v="1229" actId="2165"/>
          <ac:graphicFrameMkLst>
            <pc:docMk/>
            <pc:sldMk cId="1157665934" sldId="291"/>
            <ac:graphicFrameMk id="4" creationId="{04468A72-DDDA-A2BA-53B6-0539CA91E387}"/>
          </ac:graphicFrameMkLst>
        </pc:graphicFrameChg>
        <pc:picChg chg="del">
          <ac:chgData name="Shihan Lin" userId="517bc9a4-b57e-4436-bb3e-5f7e008e0867" providerId="ADAL" clId="{1A06E4D0-2026-B649-B260-FA617F3AD352}" dt="2022-11-09T04:19:30.417" v="1230" actId="478"/>
          <ac:picMkLst>
            <pc:docMk/>
            <pc:sldMk cId="1157665934" sldId="291"/>
            <ac:picMk id="27" creationId="{43C6E8F7-8685-A876-237F-DF9DC68BA5E0}"/>
          </ac:picMkLst>
        </pc:picChg>
        <pc:picChg chg="del">
          <ac:chgData name="Shihan Lin" userId="517bc9a4-b57e-4436-bb3e-5f7e008e0867" providerId="ADAL" clId="{1A06E4D0-2026-B649-B260-FA617F3AD352}" dt="2022-11-09T04:19:30.417" v="1230" actId="478"/>
          <ac:picMkLst>
            <pc:docMk/>
            <pc:sldMk cId="1157665934" sldId="291"/>
            <ac:picMk id="28" creationId="{8376631C-C434-6F28-0DA6-C7B0F7D4017D}"/>
          </ac:picMkLst>
        </pc:picChg>
        <pc:picChg chg="del">
          <ac:chgData name="Shihan Lin" userId="517bc9a4-b57e-4436-bb3e-5f7e008e0867" providerId="ADAL" clId="{1A06E4D0-2026-B649-B260-FA617F3AD352}" dt="2022-11-09T04:19:30.417" v="1230" actId="478"/>
          <ac:picMkLst>
            <pc:docMk/>
            <pc:sldMk cId="1157665934" sldId="291"/>
            <ac:picMk id="29" creationId="{D3B49CCC-B0E6-490B-703E-357FB5A1F287}"/>
          </ac:picMkLst>
        </pc:picChg>
      </pc:sldChg>
      <pc:sldChg chg="modAnim modNotesTx">
        <pc:chgData name="Shihan Lin" userId="517bc9a4-b57e-4436-bb3e-5f7e008e0867" providerId="ADAL" clId="{1A06E4D0-2026-B649-B260-FA617F3AD352}" dt="2022-11-09T04:03:43.446" v="956" actId="20577"/>
        <pc:sldMkLst>
          <pc:docMk/>
          <pc:sldMk cId="1943105128" sldId="292"/>
        </pc:sldMkLst>
      </pc:sldChg>
      <pc:sldChg chg="addSp modSp mod modAnim modNotesTx">
        <pc:chgData name="Shihan Lin" userId="517bc9a4-b57e-4436-bb3e-5f7e008e0867" providerId="ADAL" clId="{1A06E4D0-2026-B649-B260-FA617F3AD352}" dt="2022-11-09T18:56:11.148" v="4141" actId="20577"/>
        <pc:sldMkLst>
          <pc:docMk/>
          <pc:sldMk cId="1524606577" sldId="293"/>
        </pc:sldMkLst>
        <pc:spChg chg="add mod">
          <ac:chgData name="Shihan Lin" userId="517bc9a4-b57e-4436-bb3e-5f7e008e0867" providerId="ADAL" clId="{1A06E4D0-2026-B649-B260-FA617F3AD352}" dt="2022-11-09T18:33:15.804" v="2785" actId="1035"/>
          <ac:spMkLst>
            <pc:docMk/>
            <pc:sldMk cId="1524606577" sldId="293"/>
            <ac:spMk id="3" creationId="{83E790ED-69AA-A6B8-E413-69BE73891689}"/>
          </ac:spMkLst>
        </pc:spChg>
      </pc:sldChg>
      <pc:sldChg chg="addSp delSp modSp add mod modAnim">
        <pc:chgData name="Shihan Lin" userId="517bc9a4-b57e-4436-bb3e-5f7e008e0867" providerId="ADAL" clId="{1A06E4D0-2026-B649-B260-FA617F3AD352}" dt="2022-11-09T17:57:26.819" v="2164"/>
        <pc:sldMkLst>
          <pc:docMk/>
          <pc:sldMk cId="2810203163" sldId="294"/>
        </pc:sldMkLst>
        <pc:spChg chg="add mod">
          <ac:chgData name="Shihan Lin" userId="517bc9a4-b57e-4436-bb3e-5f7e008e0867" providerId="ADAL" clId="{1A06E4D0-2026-B649-B260-FA617F3AD352}" dt="2022-11-09T17:53:48.156" v="2151" actId="14100"/>
          <ac:spMkLst>
            <pc:docMk/>
            <pc:sldMk cId="2810203163" sldId="294"/>
            <ac:spMk id="11" creationId="{B9546481-337E-1793-CEBC-C3D427A6F98E}"/>
          </ac:spMkLst>
        </pc:spChg>
        <pc:spChg chg="mod">
          <ac:chgData name="Shihan Lin" userId="517bc9a4-b57e-4436-bb3e-5f7e008e0867" providerId="ADAL" clId="{1A06E4D0-2026-B649-B260-FA617F3AD352}" dt="2022-11-09T17:55:25.766" v="2158" actId="20577"/>
          <ac:spMkLst>
            <pc:docMk/>
            <pc:sldMk cId="2810203163" sldId="294"/>
            <ac:spMk id="16" creationId="{51426751-D94F-CB48-A5CE-FCBBF97AD0CE}"/>
          </ac:spMkLst>
        </pc:spChg>
        <pc:picChg chg="add del mod">
          <ac:chgData name="Shihan Lin" userId="517bc9a4-b57e-4436-bb3e-5f7e008e0867" providerId="ADAL" clId="{1A06E4D0-2026-B649-B260-FA617F3AD352}" dt="2022-11-09T17:50:15.920" v="2114" actId="478"/>
          <ac:picMkLst>
            <pc:docMk/>
            <pc:sldMk cId="2810203163" sldId="294"/>
            <ac:picMk id="5" creationId="{3CB06666-D2B4-1CE0-1A76-822D96499B4F}"/>
          </ac:picMkLst>
        </pc:picChg>
        <pc:picChg chg="del">
          <ac:chgData name="Shihan Lin" userId="517bc9a4-b57e-4436-bb3e-5f7e008e0867" providerId="ADAL" clId="{1A06E4D0-2026-B649-B260-FA617F3AD352}" dt="2022-11-09T17:50:16.607" v="2115" actId="478"/>
          <ac:picMkLst>
            <pc:docMk/>
            <pc:sldMk cId="2810203163" sldId="294"/>
            <ac:picMk id="6" creationId="{3CEB800B-5BD2-A378-DFE7-ECDDABA2766F}"/>
          </ac:picMkLst>
        </pc:picChg>
        <pc:picChg chg="add mod">
          <ac:chgData name="Shihan Lin" userId="517bc9a4-b57e-4436-bb3e-5f7e008e0867" providerId="ADAL" clId="{1A06E4D0-2026-B649-B260-FA617F3AD352}" dt="2022-11-09T17:51:20.160" v="2134" actId="1035"/>
          <ac:picMkLst>
            <pc:docMk/>
            <pc:sldMk cId="2810203163" sldId="294"/>
            <ac:picMk id="8" creationId="{47BFB78A-3750-4DF5-247D-4D3FDBC5BD0A}"/>
          </ac:picMkLst>
        </pc:picChg>
        <pc:picChg chg="add del mod">
          <ac:chgData name="Shihan Lin" userId="517bc9a4-b57e-4436-bb3e-5f7e008e0867" providerId="ADAL" clId="{1A06E4D0-2026-B649-B260-FA617F3AD352}" dt="2022-11-09T17:53:32.495" v="2148"/>
          <ac:picMkLst>
            <pc:docMk/>
            <pc:sldMk cId="2810203163" sldId="294"/>
            <ac:picMk id="10" creationId="{10483CF2-E286-B786-DA7D-1EE0B79F2D32}"/>
          </ac:picMkLst>
        </pc:picChg>
      </pc:sldChg>
      <pc:sldChg chg="addSp delSp modSp add mod modAnim">
        <pc:chgData name="Shihan Lin" userId="517bc9a4-b57e-4436-bb3e-5f7e008e0867" providerId="ADAL" clId="{1A06E4D0-2026-B649-B260-FA617F3AD352}" dt="2022-11-09T17:57:37.579" v="2165"/>
        <pc:sldMkLst>
          <pc:docMk/>
          <pc:sldMk cId="2733813828" sldId="295"/>
        </pc:sldMkLst>
        <pc:picChg chg="add mod">
          <ac:chgData name="Shihan Lin" userId="517bc9a4-b57e-4436-bb3e-5f7e008e0867" providerId="ADAL" clId="{1A06E4D0-2026-B649-B260-FA617F3AD352}" dt="2022-11-09T17:51:45.864" v="2137" actId="171"/>
          <ac:picMkLst>
            <pc:docMk/>
            <pc:sldMk cId="2733813828" sldId="295"/>
            <ac:picMk id="5" creationId="{20C050DA-2295-03F4-DB8C-BE382401FF07}"/>
          </ac:picMkLst>
        </pc:picChg>
        <pc:picChg chg="del">
          <ac:chgData name="Shihan Lin" userId="517bc9a4-b57e-4436-bb3e-5f7e008e0867" providerId="ADAL" clId="{1A06E4D0-2026-B649-B260-FA617F3AD352}" dt="2022-11-09T17:51:47.742" v="2138" actId="478"/>
          <ac:picMkLst>
            <pc:docMk/>
            <pc:sldMk cId="2733813828" sldId="295"/>
            <ac:picMk id="6" creationId="{3CEB800B-5BD2-A378-DFE7-ECDDABA2766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8CA20-D7C2-A543-9834-8C247AECD4F1}" type="datetimeFigureOut">
              <a:rPr lang="en-CN" smtClean="0"/>
              <a:t>11/8/22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A39A1-FDAB-0E45-8AB3-83744B2DF64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7049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everyone,</a:t>
            </a:r>
          </a:p>
          <a:p>
            <a:endParaRPr lang="en-US" dirty="0"/>
          </a:p>
          <a:p>
            <a:r>
              <a:rPr lang="en-US" dirty="0"/>
              <a:t>Nowadays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89701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let's talk about integrity verifier.</a:t>
            </a:r>
          </a:p>
          <a:p>
            <a:r>
              <a:rPr lang="en-US" dirty="0"/>
              <a:t>Recall that</a:t>
            </a:r>
          </a:p>
          <a:p>
            <a:r>
              <a:rPr lang="en-US" dirty="0"/>
              <a:t>The integrity verifier is necessary because </a:t>
            </a:r>
          </a:p>
          <a:p>
            <a:endParaRPr lang="en-US" dirty="0"/>
          </a:p>
          <a:p>
            <a:r>
              <a:rPr lang="en-US" dirty="0"/>
              <a:t>As the picture shows,  HTML and JavaScript files are signed offline and cached by the CDN, </a:t>
            </a:r>
          </a:p>
          <a:p>
            <a:r>
              <a:rPr lang="en-US" dirty="0"/>
              <a:t>the integrity verifier will verify the signature when the client received the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30328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we will show how </a:t>
            </a:r>
            <a:r>
              <a:rPr lang="en-US" dirty="0" err="1"/>
              <a:t>InviCloak</a:t>
            </a:r>
            <a:r>
              <a:rPr lang="en-US" dirty="0"/>
              <a:t> is compatible with the existing web ecosystem</a:t>
            </a:r>
            <a:endParaRPr lang="en-CN" dirty="0"/>
          </a:p>
          <a:p>
            <a:endParaRPr lang="en-CN" dirty="0"/>
          </a:p>
          <a:p>
            <a:r>
              <a:rPr lang="en-CN" dirty="0"/>
              <a:t>At the begining, the client proxy is </a:t>
            </a:r>
            <a:r>
              <a:rPr lang="en-CN"/>
              <a:t>not installed</a:t>
            </a:r>
            <a:r>
              <a:rPr lang="en-US" dirty="0"/>
              <a:t>. When the browser requests for </a:t>
            </a:r>
          </a:p>
          <a:p>
            <a:r>
              <a:rPr lang="en-US" dirty="0"/>
              <a:t>The integrity verifier will verify the HTML and JavaScript returned by the CDN</a:t>
            </a:r>
            <a:endParaRPr lang="en-CN" dirty="0"/>
          </a:p>
          <a:p>
            <a:r>
              <a:rPr lang="en-US" dirty="0"/>
              <a:t>Then the web resources including the client proxy is loaded into the browser</a:t>
            </a:r>
          </a:p>
          <a:p>
            <a:r>
              <a:rPr lang="en-US" dirty="0"/>
              <a:t>From now on, the browser install and run the client proxy in the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87286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the client sends a private request, the client proxy will find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that the client proxy and the server proxy will encrypt and decrypt the request and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57751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analyze the security property of our system, please see our paper for more details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74838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N" dirty="0"/>
              <a:t>Now we show the implementation of InviCloak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Such implementation will minimize the changes to web ecosystem when we deploy InviCloak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14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98766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deploy InviCloak, the website developers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59412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we show the evaluation of </a:t>
            </a:r>
            <a:r>
              <a:rPr lang="en-US" dirty="0" err="1"/>
              <a:t>InviCloak's</a:t>
            </a:r>
            <a:r>
              <a:rPr lang="en-US" dirty="0"/>
              <a:t> performance in three aspects</a:t>
            </a:r>
          </a:p>
          <a:p>
            <a:endParaRPr lang="en-US" dirty="0"/>
          </a:p>
          <a:p>
            <a:r>
              <a:rPr lang="en-US" dirty="0"/>
              <a:t>In our testbed, we use three physical as client, CDN, and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16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57131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mirror </a:t>
            </a:r>
          </a:p>
          <a:p>
            <a:r>
              <a:rPr lang="en-US" dirty="0"/>
              <a:t>We compare </a:t>
            </a:r>
            <a:r>
              <a:rPr lang="en-US" dirty="0" err="1"/>
              <a:t>invicloak</a:t>
            </a:r>
            <a:r>
              <a:rPr lang="en-US" dirty="0"/>
              <a:t> with a TEE solution, Phoenix. </a:t>
            </a:r>
          </a:p>
          <a:p>
            <a:r>
              <a:rPr lang="en-US" dirty="0"/>
              <a:t>Phoenix uses TEE technique in a CDN to protect user privacy.</a:t>
            </a:r>
          </a:p>
          <a:p>
            <a:r>
              <a:rPr lang="en-CN"/>
              <a:t>We </a:t>
            </a:r>
            <a:r>
              <a:rPr lang="en-CN" dirty="0"/>
              <a:t>divide the experiments into 5 groups</a:t>
            </a:r>
          </a:p>
          <a:p>
            <a:endParaRPr lang="en-US" dirty="0"/>
          </a:p>
          <a:p>
            <a:r>
              <a:rPr lang="en-US" dirty="0"/>
              <a:t>Here are the results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N"/>
              <a:t>InviCloak is similar to Baseline in either case</a:t>
            </a:r>
            <a:endParaRPr lang="en-US" dirty="0"/>
          </a:p>
          <a:p>
            <a:r>
              <a:rPr lang="en-CN"/>
              <a:t>InviCloak </a:t>
            </a:r>
            <a:r>
              <a:rPr lang="en-CN" dirty="0"/>
              <a:t>is much better </a:t>
            </a:r>
            <a:r>
              <a:rPr lang="en-CN"/>
              <a:t>than Phoenix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17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11601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mirror </a:t>
            </a:r>
          </a:p>
          <a:p>
            <a:r>
              <a:rPr lang="en-CN"/>
              <a:t>We </a:t>
            </a:r>
            <a:r>
              <a:rPr lang="en-CN" dirty="0"/>
              <a:t>use browser to load these pages and record the page load time</a:t>
            </a:r>
          </a:p>
          <a:p>
            <a:r>
              <a:rPr lang="en-CN"/>
              <a:t>We </a:t>
            </a:r>
            <a:r>
              <a:rPr lang="en-CN" dirty="0"/>
              <a:t>divide the experiments into 5 groups</a:t>
            </a:r>
          </a:p>
          <a:p>
            <a:endParaRPr lang="en-US" dirty="0"/>
          </a:p>
          <a:p>
            <a:r>
              <a:rPr lang="en-US" dirty="0"/>
              <a:t>Here are the results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N"/>
              <a:t>InviCloak is similar to Baseline in either case</a:t>
            </a:r>
            <a:endParaRPr lang="en-US" dirty="0"/>
          </a:p>
          <a:p>
            <a:r>
              <a:rPr lang="en-CN"/>
              <a:t>InviCloak </a:t>
            </a:r>
            <a:r>
              <a:rPr lang="en-CN" dirty="0"/>
              <a:t>is much better </a:t>
            </a:r>
            <a:r>
              <a:rPr lang="en-CN"/>
              <a:t>than Phoenix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71217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mirror </a:t>
            </a:r>
          </a:p>
          <a:p>
            <a:r>
              <a:rPr lang="en-CN"/>
              <a:t>We </a:t>
            </a:r>
            <a:r>
              <a:rPr lang="en-CN" dirty="0"/>
              <a:t>use browser to load these pages and record the page load time</a:t>
            </a:r>
          </a:p>
          <a:p>
            <a:r>
              <a:rPr lang="en-CN"/>
              <a:t>We </a:t>
            </a:r>
            <a:r>
              <a:rPr lang="en-CN" dirty="0"/>
              <a:t>divide the experiments into 5 groups</a:t>
            </a:r>
          </a:p>
          <a:p>
            <a:endParaRPr lang="en-US" dirty="0"/>
          </a:p>
          <a:p>
            <a:r>
              <a:rPr lang="en-US" dirty="0"/>
              <a:t>Here are the results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N"/>
              <a:t>InviCloak is similar to Baseline in either case</a:t>
            </a:r>
            <a:endParaRPr lang="en-US" dirty="0"/>
          </a:p>
          <a:p>
            <a:r>
              <a:rPr lang="en-CN"/>
              <a:t>InviCloak </a:t>
            </a:r>
            <a:r>
              <a:rPr lang="en-CN" dirty="0"/>
              <a:t>is much better </a:t>
            </a:r>
            <a:r>
              <a:rPr lang="en-CN"/>
              <a:t>than Phoenix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19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6301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Nowadays, third-party Content Delivery Network (CDN) is very popular, such as Akamai and Cloudflare.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CDN can </a:t>
            </a:r>
            <a:r>
              <a:rPr lang="en-CN"/>
              <a:t>Speed up web page retrieval</a:t>
            </a:r>
            <a:r>
              <a:rPr lang="en-US" dirty="0"/>
              <a:t> by caching and Shield the origin server from DDoS attacks</a:t>
            </a:r>
          </a:p>
          <a:p>
            <a:r>
              <a:rPr lang="en-US" dirty="0"/>
              <a:t>However, the widespread CDNs conflict with the widespread HTTPS.</a:t>
            </a:r>
          </a:p>
          <a:p>
            <a:r>
              <a:rPr lang="en-US" dirty="0"/>
              <a:t>To use a CDN with HTTPS, a website needs to share its TLS private key to CDN servers so that a CDN edge server can finish the TLS handshake with the client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30770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results is similar: </a:t>
            </a:r>
            <a:r>
              <a:rPr lang="en-US" dirty="0" err="1"/>
              <a:t>InviCloak</a:t>
            </a:r>
            <a:r>
              <a:rPr lang="en-US" dirty="0"/>
              <a:t> introduces low overheads to the page load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20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41734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also evaluate the server throughput and compare it with Phoenix,</a:t>
            </a:r>
          </a:p>
          <a:p>
            <a:r>
              <a:rPr lang="en-US" dirty="0"/>
              <a:t>W</a:t>
            </a:r>
            <a:r>
              <a:rPr lang="en-CN"/>
              <a:t>e </a:t>
            </a:r>
            <a:r>
              <a:rPr lang="en-CN" dirty="0"/>
              <a:t>use request per second as a metric </a:t>
            </a:r>
            <a:r>
              <a:rPr lang="en-CN"/>
              <a:t>for throughput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origin server</a:t>
            </a:r>
          </a:p>
          <a:p>
            <a:r>
              <a:rPr lang="en-US" dirty="0"/>
              <a:t>For CDN throughput</a:t>
            </a:r>
          </a:p>
          <a:p>
            <a:endParaRPr lang="en-US" dirty="0"/>
          </a:p>
          <a:p>
            <a:r>
              <a:rPr lang="en-US" dirty="0"/>
              <a:t>But for Phoenix, it use TEE on CDNs and its throughput is only one-third of the Baseline and </a:t>
            </a:r>
            <a:r>
              <a:rPr lang="en-US" dirty="0" err="1"/>
              <a:t>InviCloak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21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17985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Finally we consider the deployment effort, we use line of codes as </a:t>
            </a:r>
            <a:r>
              <a:rPr lang="en-CN"/>
              <a:t>the metric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can find that </a:t>
            </a:r>
            <a:r>
              <a:rPr lang="en-US" dirty="0" err="1"/>
              <a:t>InviCloak</a:t>
            </a:r>
            <a:r>
              <a:rPr lang="en-US" dirty="0"/>
              <a:t> requires only a few lines of code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22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90969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23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3726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existing Solutions cannot solve this problem very well because they cannot satisfy Security, Usability and Performance simultaneously</a:t>
            </a:r>
          </a:p>
          <a:p>
            <a:endParaRPr lang="en-US" dirty="0"/>
          </a:p>
          <a:p>
            <a:r>
              <a:rPr lang="en-US" dirty="0"/>
              <a:t>For example, a common practice is to bypass CDNs and communicate with the origin server for private data. But this method will expose the origin server’s IP address and lead to DDoS vulnerability.</a:t>
            </a:r>
          </a:p>
          <a:p>
            <a:r>
              <a:rPr lang="en-US" dirty="0"/>
              <a:t>If we separate private and public data into two domains, it cannot prevent an active attacker.</a:t>
            </a:r>
          </a:p>
          <a:p>
            <a:r>
              <a:rPr lang="en-US" dirty="0"/>
              <a:t>As for Keyless SSL and Certificate Delegation, they only protect private key but do not protect the session key.</a:t>
            </a:r>
          </a:p>
          <a:p>
            <a:r>
              <a:rPr lang="en-US" dirty="0"/>
              <a:t>The other solution cannot achieve the goal of usability or performance.</a:t>
            </a:r>
          </a:p>
          <a:p>
            <a:endParaRPr lang="en-US" dirty="0"/>
          </a:p>
          <a:p>
            <a:r>
              <a:rPr lang="en-US" dirty="0"/>
              <a:t>Therefore, in this paper, we propose </a:t>
            </a:r>
            <a:r>
              <a:rPr lang="en-US" dirty="0" err="1"/>
              <a:t>InviCloak</a:t>
            </a:r>
            <a:r>
              <a:rPr lang="en-US" dirty="0"/>
              <a:t>, which can achieve the Security, Usability and Performance.</a:t>
            </a: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55050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Therefore, we propose </a:t>
            </a:r>
            <a:r>
              <a:rPr lang="en-US" dirty="0" err="1"/>
              <a:t>InviCloak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442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explain our goal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4706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Let's start with </a:t>
            </a:r>
            <a:r>
              <a:rPr lang="en-CN"/>
              <a:t>threat </a:t>
            </a:r>
            <a:r>
              <a:rPr lang="en-CN" dirty="0"/>
              <a:t>model before introducing our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0240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key idea of </a:t>
            </a:r>
            <a:r>
              <a:rPr lang="en-US" dirty="0" err="1"/>
              <a:t>InviCloak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the picture shows, we consider two types of attackers inside CDNs, passive attacker and active attacker.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will generate a second key pair and build an additional encryption channel inside HTTPS.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client encrypt the private requests with the new channel.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CDN still terminates the HTTPS, but cannot decrypt the </a:t>
            </a:r>
            <a:r>
              <a:rPr lang="en-US" dirty="0" err="1"/>
              <a:t>InviCloak</a:t>
            </a:r>
            <a:r>
              <a:rPr lang="en-US" dirty="0"/>
              <a:t> Channel.</a:t>
            </a:r>
          </a:p>
          <a:p>
            <a:endParaRPr lang="en-CN" dirty="0"/>
          </a:p>
          <a:p>
            <a:r>
              <a:rPr lang="en-CN" dirty="0"/>
              <a:t>However, this simple solution </a:t>
            </a:r>
            <a:r>
              <a:rPr lang="en-CN"/>
              <a:t>face </a:t>
            </a:r>
            <a:r>
              <a:rPr lang="en-US" dirty="0"/>
              <a:t>three</a:t>
            </a:r>
            <a:r>
              <a:rPr lang="en-CN"/>
              <a:t> challenges</a:t>
            </a:r>
            <a:endParaRPr lang="en-US" dirty="0"/>
          </a:p>
          <a:p>
            <a:endParaRPr lang="en-CN" dirty="0"/>
          </a:p>
          <a:p>
            <a:r>
              <a:rPr lang="en-US" dirty="0"/>
              <a:t>We will show how we overcome these three challenge by our design and implementation</a:t>
            </a:r>
            <a:endParaRPr lang="en-CN"/>
          </a:p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02967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This </a:t>
            </a:r>
            <a:r>
              <a:rPr lang="en-CN"/>
              <a:t>picture shows</a:t>
            </a:r>
            <a:r>
              <a:rPr lang="en-US" dirty="0"/>
              <a:t> the architecture of </a:t>
            </a:r>
            <a:r>
              <a:rPr lang="en-US" dirty="0" err="1"/>
              <a:t>invicloak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Client proxy which is</a:t>
            </a:r>
          </a:p>
          <a:p>
            <a:r>
              <a:rPr lang="en-US" dirty="0"/>
              <a:t>Integrity verifier which is</a:t>
            </a:r>
          </a:p>
          <a:p>
            <a:r>
              <a:rPr lang="en-US" dirty="0"/>
              <a:t>Server proxy which is</a:t>
            </a:r>
          </a:p>
          <a:p>
            <a:endParaRPr lang="en-US" dirty="0"/>
          </a:p>
          <a:p>
            <a:r>
              <a:rPr lang="en-US" dirty="0"/>
              <a:t>The client proxy and server proxy will take charge of encryption and decryption,</a:t>
            </a:r>
          </a:p>
          <a:p>
            <a:r>
              <a:rPr lang="en-US" dirty="0"/>
              <a:t>Because the client proxy is a JavaScript library, it is delivered to clients by CDNs and can be modified with by an active attacker.</a:t>
            </a:r>
          </a:p>
          <a:p>
            <a:r>
              <a:rPr lang="en-US" dirty="0"/>
              <a:t>So we need an integrity verifier to ensure the integrity of web resources</a:t>
            </a:r>
          </a:p>
          <a:p>
            <a:endParaRPr lang="en-US" dirty="0"/>
          </a:p>
          <a:p>
            <a:r>
              <a:rPr lang="en-US" dirty="0"/>
              <a:t>Besides, these three components, we also need a public key delivery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99591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the combination of DNS-over-HTTPS and DNSSE`C to deliver the public key, as the pictures.</a:t>
            </a:r>
          </a:p>
          <a:p>
            <a:r>
              <a:rPr lang="en-US" dirty="0"/>
              <a:t>The public key is store in the DNS TLSA record.</a:t>
            </a:r>
          </a:p>
          <a:p>
            <a:r>
              <a:rPr lang="en-US" dirty="0"/>
              <a:t>Here we use the public DNS Resolver such as Google resolver,</a:t>
            </a:r>
          </a:p>
          <a:p>
            <a:r>
              <a:rPr lang="en-US" dirty="0"/>
              <a:t>because a client’s DNS resolver may not support DNSSEC.</a:t>
            </a:r>
          </a:p>
          <a:p>
            <a:r>
              <a:rPr lang="en-US" dirty="0"/>
              <a:t>And we use DNS-over-HTTPS because the DNSSEC cannot secure the request between the client and the resolver</a:t>
            </a:r>
          </a:p>
          <a:p>
            <a:endParaRPr lang="en-US" dirty="0"/>
          </a:p>
          <a:p>
            <a:r>
              <a:rPr lang="en-US" dirty="0"/>
              <a:t>Besides our solution, there two intuitive but problematic solutions.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A39A1-FDAB-0E45-8AB3-83744B2DF64D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0940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EAF06-D103-6249-8D90-991917D4C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454B7-FC8C-254D-9C05-9C5D45295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309A0-F752-9847-8DBF-B82C56F4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27B6-D56B-FB4A-B24B-7DCA65C45E85}" type="datetimeFigureOut">
              <a:rPr lang="en-CN" smtClean="0"/>
              <a:t>11/8/22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E1B76-899A-5249-9956-759AECD3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FB258-9F87-A64C-ACFE-1ECE3F7B8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76-8875-624A-A497-B25DC013D2F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5311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803B-82D8-6847-AF14-AED46D5B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372C4-067E-B147-A56B-30058045B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B14A-B1E1-D24D-A429-B129B466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27B6-D56B-FB4A-B24B-7DCA65C45E85}" type="datetimeFigureOut">
              <a:rPr lang="en-CN" smtClean="0"/>
              <a:t>11/8/22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2E44E-DFA7-844E-968E-81ECBEE4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FEA1-DD60-BC4F-B948-088BB476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76-8875-624A-A497-B25DC013D2F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677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2E5CD-0395-724F-A6F1-CE1FD6092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BAD48-71DE-8845-9400-25042758C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7AE9E-4F8F-3A44-98EC-99E8DE42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27B6-D56B-FB4A-B24B-7DCA65C45E85}" type="datetimeFigureOut">
              <a:rPr lang="en-CN" smtClean="0"/>
              <a:t>11/8/22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46B71-BBCF-1D4A-824B-31613E20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5375A-F2F6-5F47-9272-FA6ACB88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76-8875-624A-A497-B25DC013D2F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4770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D557-EF55-4844-A9E3-C0E74576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AC280-DD28-364A-ACFC-C3B492008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426"/>
            <a:ext cx="10515600" cy="559573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56221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2AF0-997C-4A43-8F96-A8AEC6FC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3A5BE-5B93-E14B-BBA0-C3D6A4A17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E1A81-E192-3743-800C-AA560A539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27B6-D56B-FB4A-B24B-7DCA65C45E85}" type="datetimeFigureOut">
              <a:rPr lang="en-CN" smtClean="0"/>
              <a:t>11/8/22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30618-14E0-6647-96E2-E4C1CB971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9C69-52A6-FB46-AEAD-8F8847E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76-8875-624A-A497-B25DC013D2F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9545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C2F80-E2EE-0445-8C79-C7B59A56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E1EC4-5FD1-874D-9585-119746E59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EF66B-AFCA-CF48-9935-384F739FC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9B2AF-D854-3348-A1C7-5C338029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27B6-D56B-FB4A-B24B-7DCA65C45E85}" type="datetimeFigureOut">
              <a:rPr lang="en-CN" smtClean="0"/>
              <a:t>11/8/22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C9143-EA81-794C-9F5B-C6C85E11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FD3E4-73E7-504B-9A74-386B1AC0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76-8875-624A-A497-B25DC013D2F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978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C6B5-8FE1-9F45-85D1-5D72DBB6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5CF70-EAA8-444A-A819-0EAF946A8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215E2-566B-AF46-BA10-F666C832C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D5E2C-130D-0E47-BEA5-33ABEFF95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2B2AD3-222B-6D4D-ADA9-8B2FEEE54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EBAA94-090D-814C-A9ED-ED09C8C2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27B6-D56B-FB4A-B24B-7DCA65C45E85}" type="datetimeFigureOut">
              <a:rPr lang="en-CN" smtClean="0"/>
              <a:t>11/8/22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636E7B-FF26-1946-B4A4-038976D73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21A3B4-3A04-9B4B-8F18-04AA27B9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76-8875-624A-A497-B25DC013D2F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6634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6128-D6A6-1A42-BBE9-D3E64A41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2F003-3742-D54C-863E-DFAC6C16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27B6-D56B-FB4A-B24B-7DCA65C45E85}" type="datetimeFigureOut">
              <a:rPr lang="en-CN" smtClean="0"/>
              <a:t>11/8/22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348A6-D4E4-7348-94E6-FD54E9EE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9ADBB-C53F-8C4A-BCC2-71356E86D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76-8875-624A-A497-B25DC013D2F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5627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E2CC59-94DA-8149-9430-EF3C4D43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27B6-D56B-FB4A-B24B-7DCA65C45E85}" type="datetimeFigureOut">
              <a:rPr lang="en-CN" smtClean="0"/>
              <a:t>11/8/22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295FD-8AE1-AD4E-A14E-BFD33552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34E5C-24A2-BE48-BF14-D5587C6E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76-8875-624A-A497-B25DC013D2F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4693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115A-DB05-A342-A29F-EF1071F6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008E6-3ED4-9C4A-AF00-CFEB4DF3B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70E7B-65C4-6542-A00F-16C7BE3F0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8AB1F-3FA9-8D4B-A3F6-7DA3ABBB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27B6-D56B-FB4A-B24B-7DCA65C45E85}" type="datetimeFigureOut">
              <a:rPr lang="en-CN" smtClean="0"/>
              <a:t>11/8/22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E1218-0F3F-9744-8E51-66A6380D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3DFFB-180D-304C-BEAF-DDEB9A97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76-8875-624A-A497-B25DC013D2F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2224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D3656-FD97-AE4F-9A7A-C1CC8241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ED2B38-036D-AC4B-9D95-C1A134DDB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BA585-1F6D-CF4D-9A00-09B52DA9C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F4F85-6BA5-9F4D-B23E-9962E500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27B6-D56B-FB4A-B24B-7DCA65C45E85}" type="datetimeFigureOut">
              <a:rPr lang="en-CN" smtClean="0"/>
              <a:t>11/8/22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A1072-6951-484A-8975-DC380FF3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209BF-C642-D84A-8D3D-1B2D2F9D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76-8875-624A-A497-B25DC013D2F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2960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D49A6-ED42-FA46-9FBB-A361BB76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3CCFD-2F7E-6344-BCF3-978202014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48AFB-8620-3842-8B30-BB7DFD857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27B6-D56B-FB4A-B24B-7DCA65C45E85}" type="datetimeFigureOut">
              <a:rPr lang="en-CN" smtClean="0"/>
              <a:t>11/8/22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174DB-0E06-9540-80B0-8D6258CE2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72047-CFF4-184D-8636-580894057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83176-8875-624A-A497-B25DC013D2FF}" type="slidenum">
              <a:rPr lang="en-CN" smtClean="0"/>
              <a:t>‹#›</a:t>
            </a:fld>
            <a:endParaRPr lang="en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9D41C9-4237-F848-A1F3-CDAE6F35D91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40845" y="110920"/>
            <a:ext cx="1141825" cy="140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HiftLin/CCS2022-InviCloa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7.sv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5.sv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6.png"/><Relationship Id="rId5" Type="http://schemas.openxmlformats.org/officeDocument/2006/relationships/image" Target="../media/image23.png"/><Relationship Id="rId10" Type="http://schemas.openxmlformats.org/officeDocument/2006/relationships/image" Target="../media/image15.svg"/><Relationship Id="rId4" Type="http://schemas.openxmlformats.org/officeDocument/2006/relationships/image" Target="../media/image22.png"/><Relationship Id="rId9" Type="http://schemas.openxmlformats.org/officeDocument/2006/relationships/image" Target="../media/image14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6.tiff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8166-27DD-B342-A0AD-61004766E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166" y="1600200"/>
            <a:ext cx="10879667" cy="148643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InviCloak: An End-to-End Approach to Privacy and Performance in Web Content Distribution</a:t>
            </a:r>
            <a:endParaRPr lang="en-CN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ADFEF-D72F-734A-8181-5B25FFBE2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491972"/>
            <a:ext cx="9144000" cy="1655762"/>
          </a:xfrm>
        </p:spPr>
        <p:txBody>
          <a:bodyPr/>
          <a:lstStyle/>
          <a:p>
            <a:r>
              <a:rPr lang="en-US" b="1" dirty="0"/>
              <a:t>Shihan Lin</a:t>
            </a:r>
            <a:r>
              <a:rPr lang="en-US" baseline="30000" dirty="0"/>
              <a:t>1</a:t>
            </a:r>
            <a:r>
              <a:rPr lang="en-US" dirty="0"/>
              <a:t>, Rui Xin</a:t>
            </a:r>
            <a:r>
              <a:rPr lang="en-US" baseline="30000" dirty="0"/>
              <a:t>1</a:t>
            </a:r>
            <a:r>
              <a:rPr lang="en-US" dirty="0"/>
              <a:t>, Aayush Goel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Xiaowei</a:t>
            </a:r>
            <a:r>
              <a:rPr lang="en-US" dirty="0"/>
              <a:t> Yang</a:t>
            </a:r>
            <a:r>
              <a:rPr lang="en-US" baseline="30000" dirty="0"/>
              <a:t>1</a:t>
            </a:r>
            <a:endParaRPr lang="en-US" sz="600" dirty="0"/>
          </a:p>
          <a:p>
            <a:r>
              <a:rPr lang="en-US" sz="1800" baseline="30000" dirty="0"/>
              <a:t>1</a:t>
            </a:r>
            <a:r>
              <a:rPr lang="en-US" sz="1800" dirty="0"/>
              <a:t>Duke University, </a:t>
            </a:r>
            <a:r>
              <a:rPr lang="en-US" sz="1800" baseline="30000" dirty="0"/>
              <a:t>2</a:t>
            </a:r>
            <a:r>
              <a:rPr lang="en-US" sz="1800" dirty="0"/>
              <a:t>Cupertino High School</a:t>
            </a:r>
          </a:p>
          <a:p>
            <a:endParaRPr lang="en-US" sz="1800" dirty="0"/>
          </a:p>
          <a:p>
            <a:r>
              <a:rPr lang="en-US" b="1" dirty="0"/>
              <a:t>ACM CCS 2022</a:t>
            </a:r>
          </a:p>
        </p:txBody>
      </p:sp>
    </p:spTree>
    <p:extLst>
      <p:ext uri="{BB962C8B-B14F-4D97-AF65-F5344CB8AC3E}">
        <p14:creationId xmlns:p14="http://schemas.microsoft.com/office/powerpoint/2010/main" val="229646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5C57-B33E-3245-9109-014EC012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Design</a:t>
            </a:r>
            <a:r>
              <a:rPr lang="en-US" dirty="0"/>
              <a:t>: </a:t>
            </a:r>
            <a:r>
              <a:rPr lang="en-CN"/>
              <a:t>Integrity Verifier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D17EA-2790-4948-9721-811C40E34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active attacker in the CDN</a:t>
            </a:r>
          </a:p>
          <a:p>
            <a:pPr lvl="1"/>
            <a:r>
              <a:rPr lang="en-CN" dirty="0"/>
              <a:t> inject JavaScript code to corrupt the </a:t>
            </a:r>
            <a:r>
              <a:rPr lang="en-CN"/>
              <a:t>client proxy</a:t>
            </a:r>
            <a:endParaRPr lang="en-CN" dirty="0"/>
          </a:p>
          <a:p>
            <a:r>
              <a:rPr lang="en-CN"/>
              <a:t>Preserve </a:t>
            </a:r>
            <a:r>
              <a:rPr lang="en-CN" dirty="0"/>
              <a:t>the integrity of all JavaScript </a:t>
            </a:r>
            <a:r>
              <a:rPr lang="en-CN"/>
              <a:t>and HTML</a:t>
            </a:r>
            <a:endParaRPr lang="en-US" dirty="0"/>
          </a:p>
          <a:p>
            <a:endParaRPr lang="en-CN" dirty="0"/>
          </a:p>
          <a:p>
            <a:r>
              <a:rPr lang="en-CN"/>
              <a:t>Files </a:t>
            </a:r>
            <a:r>
              <a:rPr lang="en-CN" dirty="0"/>
              <a:t>are signed offline and cached by the CDN</a:t>
            </a:r>
          </a:p>
          <a:p>
            <a:endParaRPr lang="en-CN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CAED10-1C47-5E46-B3D7-A5D26707E212}"/>
              </a:ext>
            </a:extLst>
          </p:cNvPr>
          <p:cNvGrpSpPr/>
          <p:nvPr/>
        </p:nvGrpSpPr>
        <p:grpSpPr>
          <a:xfrm>
            <a:off x="4238703" y="3750732"/>
            <a:ext cx="3714593" cy="2211791"/>
            <a:chOff x="7150842" y="3871291"/>
            <a:chExt cx="3714593" cy="22117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7F715CC-6A68-FC4D-923E-811FB5252854}"/>
                </a:ext>
              </a:extLst>
            </p:cNvPr>
            <p:cNvGrpSpPr/>
            <p:nvPr/>
          </p:nvGrpSpPr>
          <p:grpSpPr>
            <a:xfrm>
              <a:off x="8332499" y="3871291"/>
              <a:ext cx="1360804" cy="1373971"/>
              <a:chOff x="8026264" y="3658521"/>
              <a:chExt cx="1360804" cy="137397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BE9EB7A-34E4-DD42-A265-D63FC6F4A6E6}"/>
                  </a:ext>
                </a:extLst>
              </p:cNvPr>
              <p:cNvSpPr/>
              <p:nvPr/>
            </p:nvSpPr>
            <p:spPr>
              <a:xfrm>
                <a:off x="8026264" y="3995122"/>
                <a:ext cx="1360804" cy="678168"/>
              </a:xfrm>
              <a:prstGeom prst="rect">
                <a:avLst/>
              </a:prstGeom>
              <a:ln w="317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CN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HTML Content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43B4DE5-2152-6041-B1F9-DD61569AC183}"/>
                  </a:ext>
                </a:extLst>
              </p:cNvPr>
              <p:cNvSpPr/>
              <p:nvPr/>
            </p:nvSpPr>
            <p:spPr>
              <a:xfrm>
                <a:off x="8026264" y="4673290"/>
                <a:ext cx="1360804" cy="359202"/>
              </a:xfrm>
              <a:prstGeom prst="rect">
                <a:avLst/>
              </a:prstGeom>
              <a:ln w="317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CN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Signature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9C2160-24CE-A445-95FB-30522FA8076A}"/>
                  </a:ext>
                </a:extLst>
              </p:cNvPr>
              <p:cNvSpPr txBox="1"/>
              <p:nvPr/>
            </p:nvSpPr>
            <p:spPr>
              <a:xfrm>
                <a:off x="8095633" y="3658521"/>
                <a:ext cx="12220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xample.html</a:t>
                </a:r>
              </a:p>
            </p:txBody>
          </p:sp>
        </p:grpSp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:a16="http://schemas.microsoft.com/office/drawing/2014/main" id="{F74F873C-407A-B441-919B-EC21885F4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0368" y="4983476"/>
              <a:ext cx="614457" cy="614457"/>
            </a:xfrm>
            <a:prstGeom prst="rect">
              <a:avLst/>
            </a:prstGeom>
          </p:spPr>
        </p:pic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EE3B3EA1-81D4-6841-A747-C8FB547CB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50978" y="5029935"/>
              <a:ext cx="614457" cy="61445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ACA268-77EC-B048-82D8-D4CCB9621585}"/>
                </a:ext>
              </a:extLst>
            </p:cNvPr>
            <p:cNvSpPr txBox="1"/>
            <p:nvPr/>
          </p:nvSpPr>
          <p:spPr>
            <a:xfrm>
              <a:off x="7150842" y="5775305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Client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46AD460-A22E-1945-8409-6824AC0847D4}"/>
                </a:ext>
              </a:extLst>
            </p:cNvPr>
            <p:cNvSpPr txBox="1"/>
            <p:nvPr/>
          </p:nvSpPr>
          <p:spPr>
            <a:xfrm>
              <a:off x="10243947" y="5775305"/>
              <a:ext cx="5261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CDN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C63D3F4-70FC-7140-AEA6-2BC45015EC9B}"/>
                </a:ext>
              </a:extLst>
            </p:cNvPr>
            <p:cNvCxnSpPr>
              <a:cxnSpLocks/>
            </p:cNvCxnSpPr>
            <p:nvPr/>
          </p:nvCxnSpPr>
          <p:spPr>
            <a:xfrm>
              <a:off x="7773111" y="5393736"/>
              <a:ext cx="2354737" cy="0"/>
            </a:xfrm>
            <a:prstGeom prst="straightConnector1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82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EB01-9833-FE43-8D01-52A2A14A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Design</a:t>
            </a:r>
            <a:r>
              <a:rPr lang="en-US" dirty="0"/>
              <a:t>: Backward Compatibility  </a:t>
            </a:r>
            <a:endParaRPr lang="en-CN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AAF628D7-9703-7243-8D92-E83DAEACA7CC}"/>
              </a:ext>
            </a:extLst>
          </p:cNvPr>
          <p:cNvSpPr/>
          <p:nvPr/>
        </p:nvSpPr>
        <p:spPr>
          <a:xfrm>
            <a:off x="7553375" y="1381387"/>
            <a:ext cx="2637496" cy="1026289"/>
          </a:xfrm>
          <a:prstGeom prst="roundRect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1400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DF4B1552-D614-6A40-B65E-D13EC5A056A3}"/>
              </a:ext>
            </a:extLst>
          </p:cNvPr>
          <p:cNvSpPr/>
          <p:nvPr/>
        </p:nvSpPr>
        <p:spPr>
          <a:xfrm>
            <a:off x="1329679" y="1381387"/>
            <a:ext cx="4173180" cy="1026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DE33C54E-9F03-4246-83DF-91F4E95FD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782" y="1289742"/>
            <a:ext cx="1563612" cy="111793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121A9B3-50AE-8B48-B001-0E03974D6B79}"/>
              </a:ext>
            </a:extLst>
          </p:cNvPr>
          <p:cNvSpPr txBox="1"/>
          <p:nvPr/>
        </p:nvSpPr>
        <p:spPr>
          <a:xfrm>
            <a:off x="1391300" y="2093412"/>
            <a:ext cx="889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Webpage</a:t>
            </a:r>
          </a:p>
        </p:txBody>
      </p:sp>
      <p:pic>
        <p:nvPicPr>
          <p:cNvPr id="58" name="Picture 57" descr="A close up of a logo&#10;&#10;Description automatically generated">
            <a:extLst>
              <a:ext uri="{FF2B5EF4-FFF2-40B4-BE49-F238E27FC236}">
                <a16:creationId xmlns:a16="http://schemas.microsoft.com/office/drawing/2014/main" id="{1D2C3FE5-8539-2E4E-A504-351CC2828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315" y="1562983"/>
            <a:ext cx="492516" cy="48383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C217863-CE9B-5046-917E-C15C3245EE26}"/>
              </a:ext>
            </a:extLst>
          </p:cNvPr>
          <p:cNvSpPr txBox="1"/>
          <p:nvPr/>
        </p:nvSpPr>
        <p:spPr>
          <a:xfrm>
            <a:off x="4021750" y="2093412"/>
            <a:ext cx="1467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Integrity Verifier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50DC9D-D46E-1445-867A-92F41C1AF7F6}"/>
              </a:ext>
            </a:extLst>
          </p:cNvPr>
          <p:cNvSpPr txBox="1"/>
          <p:nvPr/>
        </p:nvSpPr>
        <p:spPr>
          <a:xfrm>
            <a:off x="7630666" y="2093412"/>
            <a:ext cx="1199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Server Proxy</a:t>
            </a:r>
          </a:p>
        </p:txBody>
      </p:sp>
      <p:pic>
        <p:nvPicPr>
          <p:cNvPr id="63" name="Picture 62" descr="A picture containing stereo, room&#10;&#10;Description automatically generated">
            <a:extLst>
              <a:ext uri="{FF2B5EF4-FFF2-40B4-BE49-F238E27FC236}">
                <a16:creationId xmlns:a16="http://schemas.microsoft.com/office/drawing/2014/main" id="{0E59B9F9-FE9D-5043-87AD-1119D912C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052" y="1522665"/>
            <a:ext cx="574601" cy="564469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3CF5A1F4-415B-694C-907D-547EE3194759}"/>
              </a:ext>
            </a:extLst>
          </p:cNvPr>
          <p:cNvSpPr txBox="1"/>
          <p:nvPr/>
        </p:nvSpPr>
        <p:spPr>
          <a:xfrm>
            <a:off x="6298535" y="1698711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CDN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C80B62B-F58F-6F4D-B5D9-7AC029E94364}"/>
              </a:ext>
            </a:extLst>
          </p:cNvPr>
          <p:cNvSpPr txBox="1"/>
          <p:nvPr/>
        </p:nvSpPr>
        <p:spPr>
          <a:xfrm>
            <a:off x="8963424" y="2093412"/>
            <a:ext cx="120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Origin Server</a:t>
            </a:r>
          </a:p>
        </p:txBody>
      </p:sp>
      <p:pic>
        <p:nvPicPr>
          <p:cNvPr id="67" name="Picture 66" descr="A picture containing window, drawing&#10;&#10;Description automatically generated">
            <a:extLst>
              <a:ext uri="{FF2B5EF4-FFF2-40B4-BE49-F238E27FC236}">
                <a16:creationId xmlns:a16="http://schemas.microsoft.com/office/drawing/2014/main" id="{EAB70D8B-0DCE-1747-BE64-EAE8E4450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474285" y="1542824"/>
            <a:ext cx="723121" cy="524151"/>
          </a:xfrm>
          <a:prstGeom prst="rect">
            <a:avLst/>
          </a:prstGeom>
        </p:spPr>
      </p:pic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157D680-D2AF-8140-AB6E-E216C45967DF}"/>
              </a:ext>
            </a:extLst>
          </p:cNvPr>
          <p:cNvCxnSpPr>
            <a:cxnSpLocks/>
          </p:cNvCxnSpPr>
          <p:nvPr/>
        </p:nvCxnSpPr>
        <p:spPr>
          <a:xfrm>
            <a:off x="1835845" y="2407387"/>
            <a:ext cx="0" cy="36485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DD611AE-12D1-1347-ACDE-2264CE93EE48}"/>
              </a:ext>
            </a:extLst>
          </p:cNvPr>
          <p:cNvCxnSpPr>
            <a:cxnSpLocks/>
          </p:cNvCxnSpPr>
          <p:nvPr/>
        </p:nvCxnSpPr>
        <p:spPr>
          <a:xfrm>
            <a:off x="4755573" y="2407387"/>
            <a:ext cx="0" cy="36485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BB1BFBE-AF4E-F242-8EE6-1795A734A8C3}"/>
              </a:ext>
            </a:extLst>
          </p:cNvPr>
          <p:cNvCxnSpPr>
            <a:cxnSpLocks/>
          </p:cNvCxnSpPr>
          <p:nvPr/>
        </p:nvCxnSpPr>
        <p:spPr>
          <a:xfrm>
            <a:off x="6561588" y="2407387"/>
            <a:ext cx="0" cy="36485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A2D24D3-9D79-7B44-9E37-A134FCB106D6}"/>
              </a:ext>
            </a:extLst>
          </p:cNvPr>
          <p:cNvCxnSpPr>
            <a:cxnSpLocks/>
          </p:cNvCxnSpPr>
          <p:nvPr/>
        </p:nvCxnSpPr>
        <p:spPr>
          <a:xfrm>
            <a:off x="8230286" y="2407387"/>
            <a:ext cx="0" cy="36485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798C468-CDBB-5141-B1B8-E31ACFADCFA2}"/>
              </a:ext>
            </a:extLst>
          </p:cNvPr>
          <p:cNvCxnSpPr>
            <a:cxnSpLocks/>
          </p:cNvCxnSpPr>
          <p:nvPr/>
        </p:nvCxnSpPr>
        <p:spPr>
          <a:xfrm>
            <a:off x="9565352" y="2407387"/>
            <a:ext cx="0" cy="36485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F50BDC0-14A6-E24E-92DF-5B56A173ECE4}"/>
              </a:ext>
            </a:extLst>
          </p:cNvPr>
          <p:cNvCxnSpPr>
            <a:cxnSpLocks/>
          </p:cNvCxnSpPr>
          <p:nvPr/>
        </p:nvCxnSpPr>
        <p:spPr>
          <a:xfrm>
            <a:off x="1858401" y="2758811"/>
            <a:ext cx="469886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51A5D6AD-3C6A-7242-B1E4-317D3A7550DC}"/>
              </a:ext>
            </a:extLst>
          </p:cNvPr>
          <p:cNvSpPr txBox="1"/>
          <p:nvPr/>
        </p:nvSpPr>
        <p:spPr>
          <a:xfrm>
            <a:off x="1791666" y="2451823"/>
            <a:ext cx="259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Request for a </a:t>
            </a:r>
            <a:r>
              <a:rPr lang="en-CN" sz="1400">
                <a:latin typeface="Cambria Math" panose="02040503050406030204" pitchFamily="18" charset="0"/>
                <a:ea typeface="Cambria Math" panose="02040503050406030204" pitchFamily="18" charset="0"/>
              </a:rPr>
              <a:t>public webpage</a:t>
            </a:r>
            <a:endParaRPr lang="en-CN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C40754AA-73B3-A348-9340-18F2A4E00061}"/>
              </a:ext>
            </a:extLst>
          </p:cNvPr>
          <p:cNvCxnSpPr>
            <a:cxnSpLocks/>
          </p:cNvCxnSpPr>
          <p:nvPr/>
        </p:nvCxnSpPr>
        <p:spPr>
          <a:xfrm flipH="1">
            <a:off x="4740651" y="3068567"/>
            <a:ext cx="181661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A910AF9-8DA8-EB4F-9370-97687227BED5}"/>
              </a:ext>
            </a:extLst>
          </p:cNvPr>
          <p:cNvSpPr/>
          <p:nvPr/>
        </p:nvSpPr>
        <p:spPr>
          <a:xfrm>
            <a:off x="3847275" y="3344978"/>
            <a:ext cx="1816597" cy="444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Verify Integrity of HTML and JavaScript</a:t>
            </a:r>
            <a:endParaRPr lang="en-CN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35AE955E-9981-9A47-9598-54893BEE4C8A}"/>
              </a:ext>
            </a:extLst>
          </p:cNvPr>
          <p:cNvCxnSpPr>
            <a:cxnSpLocks/>
          </p:cNvCxnSpPr>
          <p:nvPr/>
        </p:nvCxnSpPr>
        <p:spPr>
          <a:xfrm flipH="1">
            <a:off x="1836360" y="4117960"/>
            <a:ext cx="2909588" cy="5029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3952E0FB-1392-B34E-99CA-441F6D6861B8}"/>
              </a:ext>
            </a:extLst>
          </p:cNvPr>
          <p:cNvSpPr txBox="1"/>
          <p:nvPr/>
        </p:nvSpPr>
        <p:spPr>
          <a:xfrm>
            <a:off x="1811289" y="3594740"/>
            <a:ext cx="217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eb resources</a:t>
            </a:r>
            <a:b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(client proxy included)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6B941D9-9C7B-C74D-8F5F-7A8FD1745852}"/>
              </a:ext>
            </a:extLst>
          </p:cNvPr>
          <p:cNvSpPr/>
          <p:nvPr/>
        </p:nvSpPr>
        <p:spPr>
          <a:xfrm>
            <a:off x="1015117" y="4402908"/>
            <a:ext cx="1641456" cy="238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Install client proxy</a:t>
            </a:r>
            <a:endParaRPr lang="en-CN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8" name="Picture 117" descr="A picture containing wheel&#10;&#10;Description automatically generated">
            <a:extLst>
              <a:ext uri="{FF2B5EF4-FFF2-40B4-BE49-F238E27FC236}">
                <a16:creationId xmlns:a16="http://schemas.microsoft.com/office/drawing/2014/main" id="{E4A60B11-837C-D447-B87D-3CB146581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9778" y="1509362"/>
            <a:ext cx="615646" cy="604790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63D8FFC-E49F-874B-8E1C-599BA6C191CD}"/>
              </a:ext>
            </a:extLst>
          </p:cNvPr>
          <p:cNvCxnSpPr>
            <a:cxnSpLocks/>
          </p:cNvCxnSpPr>
          <p:nvPr/>
        </p:nvCxnSpPr>
        <p:spPr>
          <a:xfrm>
            <a:off x="3307601" y="4932947"/>
            <a:ext cx="0" cy="11229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60B0D7EF-9C88-CA41-9966-69350DA41C1F}"/>
              </a:ext>
            </a:extLst>
          </p:cNvPr>
          <p:cNvSpPr txBox="1"/>
          <p:nvPr/>
        </p:nvSpPr>
        <p:spPr>
          <a:xfrm>
            <a:off x="2997296" y="1073610"/>
            <a:ext cx="84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Browser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DE59626-43C9-4449-AEE0-5A354AF5D92C}"/>
              </a:ext>
            </a:extLst>
          </p:cNvPr>
          <p:cNvSpPr txBox="1"/>
          <p:nvPr/>
        </p:nvSpPr>
        <p:spPr>
          <a:xfrm>
            <a:off x="8527283" y="1073610"/>
            <a:ext cx="799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Website</a:t>
            </a:r>
          </a:p>
        </p:txBody>
      </p:sp>
      <p:pic>
        <p:nvPicPr>
          <p:cNvPr id="135" name="Picture 134" descr="A picture containing wheel&#10;&#10;Description automatically generated">
            <a:extLst>
              <a:ext uri="{FF2B5EF4-FFF2-40B4-BE49-F238E27FC236}">
                <a16:creationId xmlns:a16="http://schemas.microsoft.com/office/drawing/2014/main" id="{5E01A67D-6CB3-E741-B6FA-338F071FE79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9000"/>
          </a:blip>
          <a:stretch>
            <a:fillRect/>
          </a:stretch>
        </p:blipFill>
        <p:spPr>
          <a:xfrm>
            <a:off x="2999778" y="1502504"/>
            <a:ext cx="615646" cy="604790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81403EAB-D579-F443-9543-8CF57C9C9226}"/>
              </a:ext>
            </a:extLst>
          </p:cNvPr>
          <p:cNvSpPr txBox="1"/>
          <p:nvPr/>
        </p:nvSpPr>
        <p:spPr>
          <a:xfrm>
            <a:off x="2737928" y="2095666"/>
            <a:ext cx="1115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Client Proxy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D190D9F-8119-8C4B-919F-518A454B211D}"/>
              </a:ext>
            </a:extLst>
          </p:cNvPr>
          <p:cNvSpPr txBox="1"/>
          <p:nvPr/>
        </p:nvSpPr>
        <p:spPr>
          <a:xfrm>
            <a:off x="2737928" y="2092339"/>
            <a:ext cx="1115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Client Proxy</a:t>
            </a:r>
          </a:p>
        </p:txBody>
      </p:sp>
      <p:pic>
        <p:nvPicPr>
          <p:cNvPr id="140" name="Picture 139" descr="A close up of a sign&#10;&#10;Description automatically generated">
            <a:extLst>
              <a:ext uri="{FF2B5EF4-FFF2-40B4-BE49-F238E27FC236}">
                <a16:creationId xmlns:a16="http://schemas.microsoft.com/office/drawing/2014/main" id="{B43D2D65-25C2-D640-A99B-A8EEB7BE40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5285" y="156368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4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0" grpId="0" animBg="1"/>
      <p:bldP spid="112" grpId="0"/>
      <p:bldP spid="115" grpId="0" animBg="1"/>
      <p:bldP spid="1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E84FE2F6-ECF9-A547-92A6-E989B5E09457}"/>
              </a:ext>
            </a:extLst>
          </p:cNvPr>
          <p:cNvSpPr txBox="1"/>
          <p:nvPr/>
        </p:nvSpPr>
        <p:spPr>
          <a:xfrm>
            <a:off x="1804699" y="6132400"/>
            <a:ext cx="1304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private data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180E33-E755-E14B-A924-97DEEF5A83EE}"/>
              </a:ext>
            </a:extLst>
          </p:cNvPr>
          <p:cNvSpPr txBox="1"/>
          <p:nvPr/>
        </p:nvSpPr>
        <p:spPr>
          <a:xfrm>
            <a:off x="1822546" y="2485482"/>
            <a:ext cx="1609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private request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DEB01-9833-FE43-8D01-52A2A14A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Design</a:t>
            </a:r>
            <a:r>
              <a:rPr lang="en-US" dirty="0"/>
              <a:t>: Backward Compatibility </a:t>
            </a:r>
            <a:endParaRPr lang="en-CN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AAF628D7-9703-7243-8D92-E83DAEACA7CC}"/>
              </a:ext>
            </a:extLst>
          </p:cNvPr>
          <p:cNvSpPr/>
          <p:nvPr/>
        </p:nvSpPr>
        <p:spPr>
          <a:xfrm>
            <a:off x="7553375" y="1386201"/>
            <a:ext cx="2637496" cy="1026289"/>
          </a:xfrm>
          <a:prstGeom prst="roundRect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1400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DF4B1552-D614-6A40-B65E-D13EC5A056A3}"/>
              </a:ext>
            </a:extLst>
          </p:cNvPr>
          <p:cNvSpPr/>
          <p:nvPr/>
        </p:nvSpPr>
        <p:spPr>
          <a:xfrm>
            <a:off x="1329679" y="1386201"/>
            <a:ext cx="4173180" cy="1026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DE33C54E-9F03-4246-83DF-91F4E95FD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782" y="1294556"/>
            <a:ext cx="1563612" cy="111793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121A9B3-50AE-8B48-B001-0E03974D6B79}"/>
              </a:ext>
            </a:extLst>
          </p:cNvPr>
          <p:cNvSpPr txBox="1"/>
          <p:nvPr/>
        </p:nvSpPr>
        <p:spPr>
          <a:xfrm>
            <a:off x="1391300" y="2098226"/>
            <a:ext cx="889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Webpage</a:t>
            </a:r>
          </a:p>
        </p:txBody>
      </p:sp>
      <p:pic>
        <p:nvPicPr>
          <p:cNvPr id="58" name="Picture 57" descr="A close up of a logo&#10;&#10;Description automatically generated">
            <a:extLst>
              <a:ext uri="{FF2B5EF4-FFF2-40B4-BE49-F238E27FC236}">
                <a16:creationId xmlns:a16="http://schemas.microsoft.com/office/drawing/2014/main" id="{1D2C3FE5-8539-2E4E-A504-351CC2828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315" y="1567797"/>
            <a:ext cx="492516" cy="48383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C217863-CE9B-5046-917E-C15C3245EE26}"/>
              </a:ext>
            </a:extLst>
          </p:cNvPr>
          <p:cNvSpPr txBox="1"/>
          <p:nvPr/>
        </p:nvSpPr>
        <p:spPr>
          <a:xfrm>
            <a:off x="4021750" y="2098226"/>
            <a:ext cx="1467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Integrity Verifier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50DC9D-D46E-1445-867A-92F41C1AF7F6}"/>
              </a:ext>
            </a:extLst>
          </p:cNvPr>
          <p:cNvSpPr txBox="1"/>
          <p:nvPr/>
        </p:nvSpPr>
        <p:spPr>
          <a:xfrm>
            <a:off x="7630666" y="2098226"/>
            <a:ext cx="1199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Server Proxy</a:t>
            </a:r>
          </a:p>
        </p:txBody>
      </p:sp>
      <p:pic>
        <p:nvPicPr>
          <p:cNvPr id="63" name="Picture 62" descr="A picture containing stereo, room&#10;&#10;Description automatically generated">
            <a:extLst>
              <a:ext uri="{FF2B5EF4-FFF2-40B4-BE49-F238E27FC236}">
                <a16:creationId xmlns:a16="http://schemas.microsoft.com/office/drawing/2014/main" id="{0E59B9F9-FE9D-5043-87AD-1119D912C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052" y="1527479"/>
            <a:ext cx="574601" cy="564469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3CF5A1F4-415B-694C-907D-547EE3194759}"/>
              </a:ext>
            </a:extLst>
          </p:cNvPr>
          <p:cNvSpPr txBox="1"/>
          <p:nvPr/>
        </p:nvSpPr>
        <p:spPr>
          <a:xfrm>
            <a:off x="6298535" y="1703525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CDN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C80B62B-F58F-6F4D-B5D9-7AC029E94364}"/>
              </a:ext>
            </a:extLst>
          </p:cNvPr>
          <p:cNvSpPr txBox="1"/>
          <p:nvPr/>
        </p:nvSpPr>
        <p:spPr>
          <a:xfrm>
            <a:off x="8963424" y="2098226"/>
            <a:ext cx="120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Origin Server</a:t>
            </a:r>
          </a:p>
        </p:txBody>
      </p:sp>
      <p:pic>
        <p:nvPicPr>
          <p:cNvPr id="67" name="Picture 66" descr="A picture containing window, drawing&#10;&#10;Description automatically generated">
            <a:extLst>
              <a:ext uri="{FF2B5EF4-FFF2-40B4-BE49-F238E27FC236}">
                <a16:creationId xmlns:a16="http://schemas.microsoft.com/office/drawing/2014/main" id="{EAB70D8B-0DCE-1747-BE64-EAE8E4450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474285" y="1547638"/>
            <a:ext cx="723121" cy="524151"/>
          </a:xfrm>
          <a:prstGeom prst="rect">
            <a:avLst/>
          </a:prstGeom>
        </p:spPr>
      </p:pic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157D680-D2AF-8140-AB6E-E216C45967DF}"/>
              </a:ext>
            </a:extLst>
          </p:cNvPr>
          <p:cNvCxnSpPr>
            <a:cxnSpLocks/>
          </p:cNvCxnSpPr>
          <p:nvPr/>
        </p:nvCxnSpPr>
        <p:spPr>
          <a:xfrm>
            <a:off x="1835845" y="2412201"/>
            <a:ext cx="0" cy="414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DD611AE-12D1-1347-ACDE-2264CE93EE48}"/>
              </a:ext>
            </a:extLst>
          </p:cNvPr>
          <p:cNvCxnSpPr>
            <a:cxnSpLocks/>
          </p:cNvCxnSpPr>
          <p:nvPr/>
        </p:nvCxnSpPr>
        <p:spPr>
          <a:xfrm>
            <a:off x="4755573" y="2412201"/>
            <a:ext cx="0" cy="414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BB1BFBE-AF4E-F242-8EE6-1795A734A8C3}"/>
              </a:ext>
            </a:extLst>
          </p:cNvPr>
          <p:cNvCxnSpPr>
            <a:cxnSpLocks/>
          </p:cNvCxnSpPr>
          <p:nvPr/>
        </p:nvCxnSpPr>
        <p:spPr>
          <a:xfrm>
            <a:off x="6561588" y="2412201"/>
            <a:ext cx="0" cy="414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A2D24D3-9D79-7B44-9E37-A134FCB106D6}"/>
              </a:ext>
            </a:extLst>
          </p:cNvPr>
          <p:cNvCxnSpPr>
            <a:cxnSpLocks/>
          </p:cNvCxnSpPr>
          <p:nvPr/>
        </p:nvCxnSpPr>
        <p:spPr>
          <a:xfrm>
            <a:off x="8230286" y="2412201"/>
            <a:ext cx="0" cy="414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798C468-CDBB-5141-B1B8-E31ACFADCFA2}"/>
              </a:ext>
            </a:extLst>
          </p:cNvPr>
          <p:cNvCxnSpPr>
            <a:cxnSpLocks/>
          </p:cNvCxnSpPr>
          <p:nvPr/>
        </p:nvCxnSpPr>
        <p:spPr>
          <a:xfrm>
            <a:off x="9565352" y="2412201"/>
            <a:ext cx="0" cy="414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60B0D7EF-9C88-CA41-9966-69350DA41C1F}"/>
              </a:ext>
            </a:extLst>
          </p:cNvPr>
          <p:cNvSpPr txBox="1"/>
          <p:nvPr/>
        </p:nvSpPr>
        <p:spPr>
          <a:xfrm>
            <a:off x="2997296" y="1078424"/>
            <a:ext cx="84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Browser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DE59626-43C9-4449-AEE0-5A354AF5D92C}"/>
              </a:ext>
            </a:extLst>
          </p:cNvPr>
          <p:cNvSpPr txBox="1"/>
          <p:nvPr/>
        </p:nvSpPr>
        <p:spPr>
          <a:xfrm>
            <a:off x="8527283" y="1078424"/>
            <a:ext cx="799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Website</a:t>
            </a:r>
          </a:p>
        </p:txBody>
      </p:sp>
      <p:pic>
        <p:nvPicPr>
          <p:cNvPr id="135" name="Picture 134" descr="A picture containing wheel&#10;&#10;Description automatically generated">
            <a:extLst>
              <a:ext uri="{FF2B5EF4-FFF2-40B4-BE49-F238E27FC236}">
                <a16:creationId xmlns:a16="http://schemas.microsoft.com/office/drawing/2014/main" id="{5E01A67D-6CB3-E741-B6FA-338F071FE79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99781" y="1507318"/>
            <a:ext cx="615646" cy="604790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81403EAB-D579-F443-9543-8CF57C9C9226}"/>
              </a:ext>
            </a:extLst>
          </p:cNvPr>
          <p:cNvSpPr txBox="1"/>
          <p:nvPr/>
        </p:nvSpPr>
        <p:spPr>
          <a:xfrm>
            <a:off x="2749823" y="2098226"/>
            <a:ext cx="1115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Client Proxy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D6BDB01-16B1-ED49-824B-0D90888A6C02}"/>
              </a:ext>
            </a:extLst>
          </p:cNvPr>
          <p:cNvCxnSpPr>
            <a:cxnSpLocks/>
          </p:cNvCxnSpPr>
          <p:nvPr/>
        </p:nvCxnSpPr>
        <p:spPr>
          <a:xfrm>
            <a:off x="3290927" y="2412490"/>
            <a:ext cx="0" cy="414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93594A6-DF58-4D49-B350-0182AF6C0095}"/>
              </a:ext>
            </a:extLst>
          </p:cNvPr>
          <p:cNvCxnSpPr>
            <a:cxnSpLocks/>
          </p:cNvCxnSpPr>
          <p:nvPr/>
        </p:nvCxnSpPr>
        <p:spPr>
          <a:xfrm>
            <a:off x="1849604" y="2781760"/>
            <a:ext cx="144132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89C4E1FB-578E-544F-8FB6-FFBEAE55BD84}"/>
              </a:ext>
            </a:extLst>
          </p:cNvPr>
          <p:cNvSpPr/>
          <p:nvPr/>
        </p:nvSpPr>
        <p:spPr>
          <a:xfrm>
            <a:off x="2091530" y="2915888"/>
            <a:ext cx="2432473" cy="23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No </a:t>
            </a:r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encryption channel exists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E5CEAE-D433-7F41-82AA-16DD14086DD5}"/>
              </a:ext>
            </a:extLst>
          </p:cNvPr>
          <p:cNvSpPr/>
          <p:nvPr/>
        </p:nvSpPr>
        <p:spPr>
          <a:xfrm>
            <a:off x="2163987" y="3865874"/>
            <a:ext cx="2280997" cy="23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Encryption channel exists</a:t>
            </a:r>
          </a:p>
        </p:txBody>
      </p:sp>
      <p:sp>
        <p:nvSpPr>
          <p:cNvPr id="39" name="Left-Right Arrow 38">
            <a:extLst>
              <a:ext uri="{FF2B5EF4-FFF2-40B4-BE49-F238E27FC236}">
                <a16:creationId xmlns:a16="http://schemas.microsoft.com/office/drawing/2014/main" id="{47601596-D712-7644-BFBC-F09BF2A67BDB}"/>
              </a:ext>
            </a:extLst>
          </p:cNvPr>
          <p:cNvSpPr/>
          <p:nvPr/>
        </p:nvSpPr>
        <p:spPr>
          <a:xfrm>
            <a:off x="3304348" y="3255703"/>
            <a:ext cx="4925934" cy="449841"/>
          </a:xfrm>
          <a:prstGeom prst="left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Establish the encryption channel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A7E0DAA-C41D-1340-B8DA-5F2866871850}"/>
              </a:ext>
            </a:extLst>
          </p:cNvPr>
          <p:cNvCxnSpPr>
            <a:cxnSpLocks/>
          </p:cNvCxnSpPr>
          <p:nvPr/>
        </p:nvCxnSpPr>
        <p:spPr>
          <a:xfrm flipH="1">
            <a:off x="1828763" y="6419458"/>
            <a:ext cx="146407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191F072-B569-8C4A-8BE8-B3DDC7D5F189}"/>
              </a:ext>
            </a:extLst>
          </p:cNvPr>
          <p:cNvCxnSpPr>
            <a:cxnSpLocks/>
          </p:cNvCxnSpPr>
          <p:nvPr/>
        </p:nvCxnSpPr>
        <p:spPr>
          <a:xfrm flipH="1">
            <a:off x="3290928" y="5721620"/>
            <a:ext cx="493935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9F8F59A-22A6-C94C-8162-DE9C6E58B1CE}"/>
              </a:ext>
            </a:extLst>
          </p:cNvPr>
          <p:cNvCxnSpPr>
            <a:cxnSpLocks/>
          </p:cNvCxnSpPr>
          <p:nvPr/>
        </p:nvCxnSpPr>
        <p:spPr>
          <a:xfrm>
            <a:off x="3292316" y="4630997"/>
            <a:ext cx="492593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18D8013F-2933-7B46-95E9-EC1DA7315B41}"/>
              </a:ext>
            </a:extLst>
          </p:cNvPr>
          <p:cNvSpPr/>
          <p:nvPr/>
        </p:nvSpPr>
        <p:spPr>
          <a:xfrm>
            <a:off x="2783472" y="4259395"/>
            <a:ext cx="980315" cy="237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Encrypt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7A9F403-35E2-7A44-8015-616639B2F910}"/>
              </a:ext>
            </a:extLst>
          </p:cNvPr>
          <p:cNvSpPr/>
          <p:nvPr/>
        </p:nvSpPr>
        <p:spPr>
          <a:xfrm>
            <a:off x="7745260" y="5386206"/>
            <a:ext cx="980315" cy="237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Encrypt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A8CB73E-19BE-4D45-8020-0BDFCCE148E7}"/>
              </a:ext>
            </a:extLst>
          </p:cNvPr>
          <p:cNvSpPr/>
          <p:nvPr/>
        </p:nvSpPr>
        <p:spPr>
          <a:xfrm>
            <a:off x="7745260" y="4772194"/>
            <a:ext cx="980315" cy="237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Decrypt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4598A37-E42F-5744-B293-9C09386002D5}"/>
              </a:ext>
            </a:extLst>
          </p:cNvPr>
          <p:cNvCxnSpPr>
            <a:cxnSpLocks/>
          </p:cNvCxnSpPr>
          <p:nvPr/>
        </p:nvCxnSpPr>
        <p:spPr>
          <a:xfrm>
            <a:off x="8230282" y="5126725"/>
            <a:ext cx="133507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9775F2B-FC2A-114F-90ED-FF484F9DB38C}"/>
              </a:ext>
            </a:extLst>
          </p:cNvPr>
          <p:cNvCxnSpPr>
            <a:cxnSpLocks/>
          </p:cNvCxnSpPr>
          <p:nvPr/>
        </p:nvCxnSpPr>
        <p:spPr>
          <a:xfrm flipH="1">
            <a:off x="8239285" y="5261998"/>
            <a:ext cx="132606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BDACAA5E-3C13-044A-8883-CA1A513614EA}"/>
              </a:ext>
            </a:extLst>
          </p:cNvPr>
          <p:cNvSpPr/>
          <p:nvPr/>
        </p:nvSpPr>
        <p:spPr>
          <a:xfrm>
            <a:off x="2783472" y="5896336"/>
            <a:ext cx="980315" cy="237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Decrypt</a:t>
            </a:r>
          </a:p>
        </p:txBody>
      </p:sp>
      <p:pic>
        <p:nvPicPr>
          <p:cNvPr id="77" name="Picture 76" descr="A close up of a sign&#10;&#10;Description automatically generated">
            <a:extLst>
              <a:ext uri="{FF2B5EF4-FFF2-40B4-BE49-F238E27FC236}">
                <a16:creationId xmlns:a16="http://schemas.microsoft.com/office/drawing/2014/main" id="{78027F8B-AD66-B344-B4AB-92CC160782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5285" y="156368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6" grpId="0"/>
      <p:bldP spid="37" grpId="0" animBg="1"/>
      <p:bldP spid="38" grpId="0" animBg="1"/>
      <p:bldP spid="38" grpId="1" animBg="1"/>
      <p:bldP spid="39" grpId="0" animBg="1"/>
      <p:bldP spid="71" grpId="0" animBg="1"/>
      <p:bldP spid="72" grpId="0" animBg="1"/>
      <p:bldP spid="73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949E-AAC2-DE4E-BF37-F3A80FAC8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Security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B165C-891F-884F-A2D8-93257E0DF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Man-in-the-Middle attacks</a:t>
            </a:r>
          </a:p>
          <a:p>
            <a:r>
              <a:rPr lang="en-CN" dirty="0"/>
              <a:t>Forward secrecy</a:t>
            </a:r>
          </a:p>
          <a:p>
            <a:r>
              <a:rPr lang="en-CN" dirty="0"/>
              <a:t>Code injection attacks</a:t>
            </a:r>
          </a:p>
          <a:p>
            <a:r>
              <a:rPr lang="en-CN"/>
              <a:t>DDoS </a:t>
            </a:r>
            <a:r>
              <a:rPr lang="en-CN" dirty="0"/>
              <a:t>attacks</a:t>
            </a:r>
          </a:p>
          <a:p>
            <a:r>
              <a:rPr lang="en-US" dirty="0"/>
              <a:t>Replay attacks</a:t>
            </a:r>
          </a:p>
          <a:p>
            <a:r>
              <a:rPr lang="en-CN"/>
              <a:t>Compromised DNS providers</a:t>
            </a:r>
          </a:p>
          <a:p>
            <a:r>
              <a:rPr lang="en-CN"/>
              <a:t>Cookie management</a:t>
            </a:r>
          </a:p>
          <a:p>
            <a:r>
              <a:rPr lang="en-CN"/>
              <a:t>Web Application Firewall (WAF)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1B5F2-28FF-0731-B6FC-304282722FF1}"/>
              </a:ext>
            </a:extLst>
          </p:cNvPr>
          <p:cNvSpPr txBox="1"/>
          <p:nvPr/>
        </p:nvSpPr>
        <p:spPr>
          <a:xfrm>
            <a:off x="5977467" y="2356263"/>
            <a:ext cx="5528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See our paper for more details!</a:t>
            </a:r>
          </a:p>
        </p:txBody>
      </p:sp>
    </p:spTree>
    <p:extLst>
      <p:ext uri="{BB962C8B-B14F-4D97-AF65-F5344CB8AC3E}">
        <p14:creationId xmlns:p14="http://schemas.microsoft.com/office/powerpoint/2010/main" val="395795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668B-02BA-0644-8609-AA910EAC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AAC7-B5C0-1E44-9825-A2E26EF72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N" dirty="0"/>
              <a:t>Client proxy</a:t>
            </a:r>
          </a:p>
          <a:p>
            <a:pPr lvl="1"/>
            <a:r>
              <a:rPr lang="en-US" dirty="0"/>
              <a:t>A JavaScript library with </a:t>
            </a:r>
            <a:r>
              <a:rPr lang="en-CN"/>
              <a:t>Service Worker</a:t>
            </a:r>
            <a:endParaRPr lang="en-CN" dirty="0"/>
          </a:p>
          <a:p>
            <a:pPr lvl="1"/>
            <a:r>
              <a:rPr lang="en-CN"/>
              <a:t>Developers </a:t>
            </a:r>
            <a:r>
              <a:rPr lang="en-CN" dirty="0"/>
              <a:t>indicate private URLs in </a:t>
            </a:r>
            <a:r>
              <a:rPr lang="en-CN" i="1" dirty="0"/>
              <a:t>configure.js</a:t>
            </a:r>
            <a:endParaRPr lang="en-CN" dirty="0"/>
          </a:p>
          <a:p>
            <a:r>
              <a:rPr lang="en-CN" dirty="0"/>
              <a:t>Server proxy</a:t>
            </a:r>
          </a:p>
          <a:p>
            <a:pPr lvl="1"/>
            <a:r>
              <a:rPr lang="en-CN" dirty="0"/>
              <a:t>NGINX module</a:t>
            </a:r>
          </a:p>
          <a:p>
            <a:pPr lvl="1"/>
            <a:r>
              <a:rPr lang="en-CN" dirty="0"/>
              <a:t>Developers indicate private URLs in </a:t>
            </a:r>
            <a:r>
              <a:rPr lang="en-CN" i="1" dirty="0"/>
              <a:t>nginx.conf</a:t>
            </a:r>
            <a:endParaRPr lang="en-CN" dirty="0"/>
          </a:p>
          <a:p>
            <a:r>
              <a:rPr lang="en-CN" dirty="0"/>
              <a:t>Integrity verifier</a:t>
            </a:r>
          </a:p>
          <a:p>
            <a:pPr lvl="1"/>
            <a:r>
              <a:rPr lang="en-CN" dirty="0"/>
              <a:t>A browser extension for Chrome </a:t>
            </a:r>
            <a:r>
              <a:rPr lang="en-CN"/>
              <a:t>and Firefox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73172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668B-02BA-0644-8609-AA910EAC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AAC7-B5C0-1E44-9825-A2E26EF72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N" dirty="0"/>
              <a:t>Website developers</a:t>
            </a:r>
          </a:p>
          <a:p>
            <a:pPr lvl="1"/>
            <a:r>
              <a:rPr lang="en-US" dirty="0"/>
              <a:t>Import the client proxy to their web resources</a:t>
            </a:r>
          </a:p>
          <a:p>
            <a:pPr lvl="1"/>
            <a:r>
              <a:rPr lang="en-US" dirty="0"/>
              <a:t>Configure private URLs in </a:t>
            </a:r>
            <a:r>
              <a:rPr lang="en-CN" i="1"/>
              <a:t>configure.js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nginx.conf</a:t>
            </a:r>
            <a:endParaRPr lang="en-US" dirty="0"/>
          </a:p>
          <a:p>
            <a:pPr lvl="1"/>
            <a:r>
              <a:rPr lang="en-CN"/>
              <a:t>Run the </a:t>
            </a:r>
            <a:r>
              <a:rPr lang="en-US" dirty="0"/>
              <a:t>server proxy</a:t>
            </a:r>
            <a:r>
              <a:rPr lang="en-CN"/>
              <a:t> as a reverse proxy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User</a:t>
            </a:r>
          </a:p>
          <a:p>
            <a:pPr lvl="1"/>
            <a:r>
              <a:rPr lang="en-US" dirty="0"/>
              <a:t>Assume a passive attacker in the CDN</a:t>
            </a:r>
          </a:p>
          <a:p>
            <a:pPr lvl="2"/>
            <a:r>
              <a:rPr lang="en-US" dirty="0"/>
              <a:t>No action required</a:t>
            </a:r>
          </a:p>
          <a:p>
            <a:pPr lvl="1"/>
            <a:r>
              <a:rPr lang="en-US" dirty="0"/>
              <a:t>Assume an active attacker in the CDN</a:t>
            </a:r>
          </a:p>
          <a:p>
            <a:pPr lvl="2"/>
            <a:r>
              <a:rPr lang="en-US" dirty="0"/>
              <a:t>Install the integrity verifier</a:t>
            </a: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A51837A-0C5A-1D7B-1D37-CC50FFF00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8148" y="3499671"/>
            <a:ext cx="548640" cy="5486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796545B-F1C5-837C-36EA-6151C10C3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3868" y="431866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EF2C-6C42-6643-8E85-DA6D7499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6A53A-728D-D74C-8D50-8E82D4AEF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427"/>
            <a:ext cx="10515600" cy="5169330"/>
          </a:xfrm>
        </p:spPr>
        <p:txBody>
          <a:bodyPr/>
          <a:lstStyle/>
          <a:p>
            <a:r>
              <a:rPr lang="en-CN"/>
              <a:t>Client </a:t>
            </a:r>
            <a:r>
              <a:rPr lang="en-CN" dirty="0"/>
              <a:t>page load time</a:t>
            </a:r>
          </a:p>
          <a:p>
            <a:r>
              <a:rPr lang="en-CN"/>
              <a:t>Server performance</a:t>
            </a:r>
            <a:endParaRPr lang="en-US" dirty="0"/>
          </a:p>
          <a:p>
            <a:r>
              <a:rPr lang="en-US" dirty="0"/>
              <a:t>Deployment Effort</a:t>
            </a:r>
          </a:p>
          <a:p>
            <a:endParaRPr lang="en-CN" dirty="0"/>
          </a:p>
          <a:p>
            <a:r>
              <a:rPr lang="en-CN" dirty="0"/>
              <a:t>Testbed</a:t>
            </a:r>
          </a:p>
          <a:p>
            <a:pPr lvl="1"/>
            <a:r>
              <a:rPr lang="en-CN" dirty="0"/>
              <a:t>Three physical machines: client, CDN, server</a:t>
            </a:r>
          </a:p>
          <a:p>
            <a:pPr lvl="1"/>
            <a:r>
              <a:rPr lang="en-CN" dirty="0"/>
              <a:t>CPU: Intel i7-7700, RAM: 32 GiB</a:t>
            </a:r>
          </a:p>
        </p:txBody>
      </p:sp>
    </p:spTree>
    <p:extLst>
      <p:ext uri="{BB962C8B-B14F-4D97-AF65-F5344CB8AC3E}">
        <p14:creationId xmlns:p14="http://schemas.microsoft.com/office/powerpoint/2010/main" val="1846742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EF2C-6C42-6643-8E85-DA6D7499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Evaluation</a:t>
            </a:r>
            <a:r>
              <a:rPr lang="en-US" dirty="0"/>
              <a:t>: </a:t>
            </a:r>
            <a:r>
              <a:rPr lang="en-CN"/>
              <a:t>Client </a:t>
            </a:r>
            <a:r>
              <a:rPr lang="en-CN" dirty="0"/>
              <a:t>Page </a:t>
            </a:r>
            <a:r>
              <a:rPr lang="en-CN"/>
              <a:t>Load Time</a:t>
            </a:r>
            <a:endParaRPr lang="en-C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1426751-D94F-CB48-A5CE-FCBBF97AD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N" sz="2400" dirty="0"/>
              <a:t>Mirror pirvate pages of 50 login-enabled websites from </a:t>
            </a:r>
            <a:r>
              <a:rPr lang="en-CN" sz="2400"/>
              <a:t>Alexa </a:t>
            </a:r>
            <a:r>
              <a:rPr lang="en-US" sz="2400" dirty="0"/>
              <a:t>t</a:t>
            </a:r>
            <a:r>
              <a:rPr lang="en-CN" sz="2400"/>
              <a:t>op list</a:t>
            </a:r>
            <a:endParaRPr lang="en-US" sz="2400" dirty="0"/>
          </a:p>
          <a:p>
            <a:r>
              <a:rPr lang="en-CN" sz="2400"/>
              <a:t>Compare with a TEE solu</a:t>
            </a:r>
            <a:r>
              <a:rPr lang="en-US" sz="2400" dirty="0" err="1"/>
              <a:t>ti</a:t>
            </a:r>
            <a:r>
              <a:rPr lang="en-CN" sz="2400"/>
              <a:t>on, </a:t>
            </a:r>
            <a:r>
              <a:rPr lang="en-CN" sz="2400" i="1"/>
              <a:t>Phoenix</a:t>
            </a:r>
            <a:r>
              <a:rPr lang="en-CN" sz="2400"/>
              <a:t> (USENIX</a:t>
            </a:r>
            <a:r>
              <a:rPr lang="en-US" sz="2400" dirty="0"/>
              <a:t>’</a:t>
            </a:r>
            <a:r>
              <a:rPr lang="en-CN" sz="2400"/>
              <a:t>20)</a:t>
            </a:r>
            <a:endParaRPr lang="en-US" sz="2400" i="1" dirty="0"/>
          </a:p>
          <a:p>
            <a:r>
              <a:rPr lang="en-US" sz="2400" i="1" dirty="0"/>
              <a:t>Baseline</a:t>
            </a:r>
          </a:p>
          <a:p>
            <a:pPr lvl="1"/>
            <a:r>
              <a:rPr lang="en-CN" sz="2000" dirty="0"/>
              <a:t>Disable InviCloak </a:t>
            </a:r>
            <a:r>
              <a:rPr lang="en-CN" sz="2000"/>
              <a:t>&amp; Phoenix</a:t>
            </a:r>
            <a:endParaRPr lang="en-CN" sz="2000" dirty="0"/>
          </a:p>
          <a:p>
            <a:pPr marL="0" indent="0">
              <a:buNone/>
            </a:pPr>
            <a:endParaRPr lang="en-CN" sz="2400" dirty="0"/>
          </a:p>
          <a:p>
            <a:pPr lvl="1"/>
            <a:endParaRPr lang="en-CN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B32D6F-7830-1341-B230-556415613C5B}"/>
              </a:ext>
            </a:extLst>
          </p:cNvPr>
          <p:cNvSpPr txBox="1"/>
          <p:nvPr/>
        </p:nvSpPr>
        <p:spPr>
          <a:xfrm>
            <a:off x="2125980" y="1383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B800B-5BD2-A378-DFE7-ECDDABA27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2532367"/>
            <a:ext cx="4838700" cy="3746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5AB160-BF31-C860-3680-24DAB41984D1}"/>
              </a:ext>
            </a:extLst>
          </p:cNvPr>
          <p:cNvSpPr/>
          <p:nvPr/>
        </p:nvSpPr>
        <p:spPr>
          <a:xfrm>
            <a:off x="9406648" y="4455268"/>
            <a:ext cx="1947152" cy="1021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EF2C-6C42-6643-8E85-DA6D7499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Evaluation</a:t>
            </a:r>
            <a:r>
              <a:rPr lang="en-US" dirty="0"/>
              <a:t>: </a:t>
            </a:r>
            <a:r>
              <a:rPr lang="en-CN"/>
              <a:t>Client </a:t>
            </a:r>
            <a:r>
              <a:rPr lang="en-CN" dirty="0"/>
              <a:t>Page </a:t>
            </a:r>
            <a:r>
              <a:rPr lang="en-CN"/>
              <a:t>Load Time</a:t>
            </a:r>
            <a:endParaRPr lang="en-C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1426751-D94F-CB48-A5CE-FCBBF97AD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N" sz="2400"/>
              <a:t>Mirror pirvate pages of 50 login-enabled websites from Alexa </a:t>
            </a:r>
            <a:r>
              <a:rPr lang="en-US" sz="2400" dirty="0"/>
              <a:t>t</a:t>
            </a:r>
            <a:r>
              <a:rPr lang="en-CN" sz="2400"/>
              <a:t>op list</a:t>
            </a:r>
            <a:endParaRPr lang="en-US" sz="2400" dirty="0"/>
          </a:p>
          <a:p>
            <a:r>
              <a:rPr lang="en-CN" sz="2400"/>
              <a:t>Compare with a TEE solu</a:t>
            </a:r>
            <a:r>
              <a:rPr lang="en-US" sz="2400" dirty="0" err="1"/>
              <a:t>ti</a:t>
            </a:r>
            <a:r>
              <a:rPr lang="en-CN" sz="2400"/>
              <a:t>on, </a:t>
            </a:r>
            <a:r>
              <a:rPr lang="en-CN" sz="2400" i="1"/>
              <a:t>Phoenix</a:t>
            </a:r>
            <a:r>
              <a:rPr lang="en-CN" sz="2400"/>
              <a:t> (USENIX</a:t>
            </a:r>
            <a:r>
              <a:rPr lang="en-US" sz="2400" dirty="0"/>
              <a:t>’</a:t>
            </a:r>
            <a:r>
              <a:rPr lang="en-CN" sz="2400"/>
              <a:t>20)</a:t>
            </a:r>
            <a:endParaRPr lang="en-US" sz="2400" i="1" dirty="0"/>
          </a:p>
          <a:p>
            <a:r>
              <a:rPr lang="en-US" sz="2400" i="1" dirty="0"/>
              <a:t>Baseline</a:t>
            </a:r>
          </a:p>
          <a:p>
            <a:pPr lvl="1"/>
            <a:r>
              <a:rPr lang="en-CN" sz="2000"/>
              <a:t>Disable InviCloak &amp; Phoenix</a:t>
            </a:r>
          </a:p>
          <a:p>
            <a:r>
              <a:rPr lang="en-CN" sz="2400" i="1"/>
              <a:t>Enc</a:t>
            </a:r>
            <a:endParaRPr lang="en-CN" sz="2000" i="1"/>
          </a:p>
          <a:p>
            <a:pPr lvl="1"/>
            <a:r>
              <a:rPr lang="en-CN" sz="2000"/>
              <a:t>Enable the client proxy of InviCloak</a:t>
            </a:r>
          </a:p>
          <a:p>
            <a:r>
              <a:rPr lang="en-CN" sz="2400" i="1"/>
              <a:t>Enc &amp; Sign</a:t>
            </a:r>
            <a:endParaRPr lang="en-CN" sz="2000" i="1"/>
          </a:p>
          <a:p>
            <a:pPr lvl="1"/>
            <a:r>
              <a:rPr lang="en-CN" sz="2000"/>
              <a:t>Enable the client proxy of InviCloak</a:t>
            </a:r>
          </a:p>
          <a:p>
            <a:pPr lvl="1"/>
            <a:r>
              <a:rPr lang="en-CN" sz="2000"/>
              <a:t>Enable the integrity verifier of InviCloak</a:t>
            </a:r>
          </a:p>
          <a:p>
            <a:pPr marL="0" indent="0">
              <a:buNone/>
            </a:pPr>
            <a:endParaRPr lang="en-CN" sz="2400"/>
          </a:p>
          <a:p>
            <a:pPr lvl="1"/>
            <a:endParaRPr lang="en-CN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B32D6F-7830-1341-B230-556415613C5B}"/>
              </a:ext>
            </a:extLst>
          </p:cNvPr>
          <p:cNvSpPr txBox="1"/>
          <p:nvPr/>
        </p:nvSpPr>
        <p:spPr>
          <a:xfrm>
            <a:off x="2125980" y="1383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BFB78A-3750-4DF5-247D-4D3FDBC5B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2532365"/>
            <a:ext cx="4838700" cy="3746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546481-337E-1793-CEBC-C3D427A6F98E}"/>
              </a:ext>
            </a:extLst>
          </p:cNvPr>
          <p:cNvSpPr/>
          <p:nvPr/>
        </p:nvSpPr>
        <p:spPr>
          <a:xfrm>
            <a:off x="9406648" y="5126477"/>
            <a:ext cx="1947152" cy="350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03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EF2C-6C42-6643-8E85-DA6D7499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Evaluation</a:t>
            </a:r>
            <a:r>
              <a:rPr lang="en-US" dirty="0"/>
              <a:t>: </a:t>
            </a:r>
            <a:r>
              <a:rPr lang="en-CN"/>
              <a:t>Client </a:t>
            </a:r>
            <a:r>
              <a:rPr lang="en-CN" dirty="0"/>
              <a:t>Page </a:t>
            </a:r>
            <a:r>
              <a:rPr lang="en-CN"/>
              <a:t>Load Time</a:t>
            </a:r>
            <a:endParaRPr lang="en-C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1426751-D94F-CB48-A5CE-FCBBF97AD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N" sz="2400" dirty="0"/>
              <a:t>Mirror pirvate pages of 50 login-enabled websites from </a:t>
            </a:r>
            <a:r>
              <a:rPr lang="en-CN" sz="2400"/>
              <a:t>Alexa </a:t>
            </a:r>
            <a:r>
              <a:rPr lang="en-US" sz="2400" dirty="0"/>
              <a:t>t</a:t>
            </a:r>
            <a:r>
              <a:rPr lang="en-CN" sz="2400"/>
              <a:t>op list</a:t>
            </a:r>
            <a:endParaRPr lang="en-US" sz="2400" dirty="0"/>
          </a:p>
          <a:p>
            <a:r>
              <a:rPr lang="en-CN" sz="2400"/>
              <a:t>Compare with a TEE solu</a:t>
            </a:r>
            <a:r>
              <a:rPr lang="en-US" sz="2400" dirty="0" err="1"/>
              <a:t>ti</a:t>
            </a:r>
            <a:r>
              <a:rPr lang="en-CN" sz="2400"/>
              <a:t>on, </a:t>
            </a:r>
            <a:r>
              <a:rPr lang="en-CN" sz="2400" i="1"/>
              <a:t>Phoenix</a:t>
            </a:r>
            <a:r>
              <a:rPr lang="en-CN" sz="2400"/>
              <a:t> (USENIX</a:t>
            </a:r>
            <a:r>
              <a:rPr lang="en-US" sz="2400" dirty="0"/>
              <a:t>’</a:t>
            </a:r>
            <a:r>
              <a:rPr lang="en-CN" sz="2400"/>
              <a:t>20)</a:t>
            </a:r>
            <a:endParaRPr lang="en-US" sz="2400" i="1" dirty="0"/>
          </a:p>
          <a:p>
            <a:r>
              <a:rPr lang="en-US" sz="2400" i="1" dirty="0"/>
              <a:t>Baseline</a:t>
            </a:r>
          </a:p>
          <a:p>
            <a:pPr lvl="1"/>
            <a:r>
              <a:rPr lang="en-CN" sz="2000" dirty="0"/>
              <a:t>Disable InviCloak </a:t>
            </a:r>
            <a:r>
              <a:rPr lang="en-CN" sz="2000"/>
              <a:t>&amp; Phoenix</a:t>
            </a:r>
            <a:endParaRPr lang="en-CN" sz="2000" dirty="0"/>
          </a:p>
          <a:p>
            <a:r>
              <a:rPr lang="en-CN" sz="2400" i="1" dirty="0"/>
              <a:t>Enc</a:t>
            </a:r>
            <a:endParaRPr lang="en-CN" sz="2000" i="1" dirty="0"/>
          </a:p>
          <a:p>
            <a:pPr lvl="1"/>
            <a:r>
              <a:rPr lang="en-CN" sz="2000" dirty="0"/>
              <a:t>Enable the client proxy of InviCloak</a:t>
            </a:r>
          </a:p>
          <a:p>
            <a:r>
              <a:rPr lang="en-CN" sz="2400" i="1" dirty="0"/>
              <a:t>Enc &amp; Sign</a:t>
            </a:r>
            <a:endParaRPr lang="en-CN" sz="2000" i="1" dirty="0"/>
          </a:p>
          <a:p>
            <a:pPr lvl="1"/>
            <a:r>
              <a:rPr lang="en-CN" sz="2000" dirty="0"/>
              <a:t>Enable the client proxy of InviCloak</a:t>
            </a:r>
          </a:p>
          <a:p>
            <a:pPr lvl="1"/>
            <a:r>
              <a:rPr lang="en-CN" sz="2000" dirty="0"/>
              <a:t>Enable the integrity verifier of InviCloak</a:t>
            </a:r>
          </a:p>
          <a:p>
            <a:r>
              <a:rPr lang="en-CN" sz="2400" i="1"/>
              <a:t>Phoenix</a:t>
            </a:r>
            <a:endParaRPr lang="en-CN" sz="2400" i="1" dirty="0"/>
          </a:p>
          <a:p>
            <a:pPr lvl="1"/>
            <a:r>
              <a:rPr lang="en-CN" sz="2000" dirty="0"/>
              <a:t>Enable the TEE solution</a:t>
            </a:r>
            <a:r>
              <a:rPr lang="en-CN" sz="2000"/>
              <a:t>, Phoenix</a:t>
            </a:r>
            <a:endParaRPr lang="en-CN" sz="2000" dirty="0"/>
          </a:p>
          <a:p>
            <a:pPr marL="0" indent="0">
              <a:buNone/>
            </a:pPr>
            <a:endParaRPr lang="en-CN" sz="2400" dirty="0"/>
          </a:p>
          <a:p>
            <a:pPr lvl="1"/>
            <a:endParaRPr lang="en-CN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B32D6F-7830-1341-B230-556415613C5B}"/>
              </a:ext>
            </a:extLst>
          </p:cNvPr>
          <p:cNvSpPr txBox="1"/>
          <p:nvPr/>
        </p:nvSpPr>
        <p:spPr>
          <a:xfrm>
            <a:off x="2125980" y="1383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050DA-2295-03F4-DB8C-BE38240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2538244"/>
            <a:ext cx="48387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1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56B57-E45F-70E2-A999-6C11A6214D7F}"/>
              </a:ext>
            </a:extLst>
          </p:cNvPr>
          <p:cNvSpPr txBox="1">
            <a:spLocks/>
          </p:cNvSpPr>
          <p:nvPr/>
        </p:nvSpPr>
        <p:spPr>
          <a:xfrm>
            <a:off x="838200" y="1073426"/>
            <a:ext cx="10515600" cy="5595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Content Delivery Network (CDN)</a:t>
            </a:r>
          </a:p>
          <a:p>
            <a:pPr lvl="1"/>
            <a:r>
              <a:rPr lang="en-US" dirty="0"/>
              <a:t>Akamai, Cloudflare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CDN private key sharing breaks end-to-end security of HTTPS (CCS’16)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15848-F70B-0A45-945E-2C86E484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CN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2D9F73-65AE-C9F0-A975-0F0401038839}"/>
              </a:ext>
            </a:extLst>
          </p:cNvPr>
          <p:cNvGrpSpPr/>
          <p:nvPr/>
        </p:nvGrpSpPr>
        <p:grpSpPr>
          <a:xfrm>
            <a:off x="2382877" y="2245358"/>
            <a:ext cx="7085776" cy="3096225"/>
            <a:chOff x="4973766" y="3312376"/>
            <a:chExt cx="6952643" cy="3060738"/>
          </a:xfrm>
        </p:grpSpPr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76C29036-18A0-05B1-B56A-E47122DC1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2834" y="5338959"/>
              <a:ext cx="614457" cy="614457"/>
            </a:xfrm>
            <a:prstGeom prst="rect">
              <a:avLst/>
            </a:prstGeom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62804F9-4201-BFCD-6507-268F17768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3024" y="3493141"/>
              <a:ext cx="614457" cy="614457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225A6B0B-7E29-0287-EFA6-86B983DA1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6018" y="3312376"/>
              <a:ext cx="3839589" cy="2794461"/>
            </a:xfrm>
            <a:prstGeom prst="rect">
              <a:avLst/>
            </a:prstGeom>
          </p:spPr>
        </p:pic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2C8FB9DB-A40A-6425-950B-2630C95CE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46462" y="3787205"/>
              <a:ext cx="614457" cy="614457"/>
            </a:xfrm>
            <a:prstGeom prst="rect">
              <a:avLst/>
            </a:prstGeom>
          </p:spPr>
        </p:pic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4134460E-4A0E-FABC-C13E-96B0C61D6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68426" y="4958714"/>
              <a:ext cx="614457" cy="614457"/>
            </a:xfrm>
            <a:prstGeom prst="rect">
              <a:avLst/>
            </a:prstGeom>
          </p:spPr>
        </p:pic>
        <p:pic>
          <p:nvPicPr>
            <p:cNvPr id="25" name="Picture 24" descr="A close up of a logo&#10;&#10;Description automatically generated">
              <a:extLst>
                <a:ext uri="{FF2B5EF4-FFF2-40B4-BE49-F238E27FC236}">
                  <a16:creationId xmlns:a16="http://schemas.microsoft.com/office/drawing/2014/main" id="{4D7CD408-529B-8346-A243-5CF5C85EB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5514" y="5315879"/>
              <a:ext cx="614457" cy="614457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CF4A083-45C5-D90E-4C4B-FC7C6DC7569E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5613579" y="3906624"/>
              <a:ext cx="1032884" cy="187809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9F6872A-DF5D-B0A3-779C-C02A6E1C3B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0452" y="5312370"/>
              <a:ext cx="614457" cy="308191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44C3F66-94EC-7675-9787-CB91908AB86E}"/>
                </a:ext>
              </a:extLst>
            </p:cNvPr>
            <p:cNvCxnSpPr>
              <a:cxnSpLocks/>
            </p:cNvCxnSpPr>
            <p:nvPr/>
          </p:nvCxnSpPr>
          <p:spPr>
            <a:xfrm>
              <a:off x="7272881" y="4121768"/>
              <a:ext cx="2021749" cy="279894"/>
            </a:xfrm>
            <a:prstGeom prst="straightConnector1">
              <a:avLst/>
            </a:prstGeom>
            <a:ln w="19050">
              <a:solidFill>
                <a:schemeClr val="accent6"/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95CC7C2-F256-421A-3C36-3299E33D00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4835" y="4615919"/>
              <a:ext cx="1907000" cy="608882"/>
            </a:xfrm>
            <a:prstGeom prst="straightConnector1">
              <a:avLst/>
            </a:prstGeom>
            <a:ln w="19050">
              <a:solidFill>
                <a:schemeClr val="accent6"/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C2791E2-9B6D-C79B-922A-24CAB94A402B}"/>
                </a:ext>
              </a:extLst>
            </p:cNvPr>
            <p:cNvSpPr txBox="1"/>
            <p:nvPr/>
          </p:nvSpPr>
          <p:spPr>
            <a:xfrm>
              <a:off x="7551736" y="6065337"/>
              <a:ext cx="1178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Edge Servers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148E27-783A-9A05-F9C4-2C26A30C4688}"/>
                </a:ext>
              </a:extLst>
            </p:cNvPr>
            <p:cNvSpPr txBox="1"/>
            <p:nvPr/>
          </p:nvSpPr>
          <p:spPr>
            <a:xfrm>
              <a:off x="10608048" y="5022009"/>
              <a:ext cx="13183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Origin Server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74EF1F6-91F4-470C-FDBE-B9B3C0626852}"/>
                </a:ext>
              </a:extLst>
            </p:cNvPr>
            <p:cNvSpPr txBox="1"/>
            <p:nvPr/>
          </p:nvSpPr>
          <p:spPr>
            <a:xfrm>
              <a:off x="5613579" y="5971950"/>
              <a:ext cx="7729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Client 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801B0B-2E72-77A9-E642-066400C4387A}"/>
                </a:ext>
              </a:extLst>
            </p:cNvPr>
            <p:cNvSpPr txBox="1"/>
            <p:nvPr/>
          </p:nvSpPr>
          <p:spPr>
            <a:xfrm>
              <a:off x="4973766" y="4121093"/>
              <a:ext cx="7729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Client 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5594150-74F8-047C-71C5-DEA6B3846053}"/>
                </a:ext>
              </a:extLst>
            </p:cNvPr>
            <p:cNvSpPr txBox="1"/>
            <p:nvPr/>
          </p:nvSpPr>
          <p:spPr>
            <a:xfrm>
              <a:off x="8022157" y="3800369"/>
              <a:ext cx="5261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CDN</a:t>
              </a:r>
            </a:p>
          </p:txBody>
        </p:sp>
        <p:pic>
          <p:nvPicPr>
            <p:cNvPr id="39" name="Picture 38" descr="A picture containing stereo, room&#10;&#10;Description automatically generated">
              <a:extLst>
                <a:ext uri="{FF2B5EF4-FFF2-40B4-BE49-F238E27FC236}">
                  <a16:creationId xmlns:a16="http://schemas.microsoft.com/office/drawing/2014/main" id="{70067A5B-54C6-888A-F723-57EEA59DC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36984" y="4261483"/>
              <a:ext cx="720000" cy="720000"/>
            </a:xfrm>
            <a:prstGeom prst="rect">
              <a:avLst/>
            </a:prstGeom>
          </p:spPr>
        </p:pic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0D4880E7-6238-304A-80C2-AADFAC7EF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90783" y="4261483"/>
              <a:ext cx="720000" cy="720000"/>
            </a:xfrm>
            <a:prstGeom prst="rect">
              <a:avLst/>
            </a:prstGeom>
          </p:spPr>
        </p:pic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C5DB134-3194-4CF7-5777-3D2D8C6C3E52}"/>
                </a:ext>
              </a:extLst>
            </p:cNvPr>
            <p:cNvCxnSpPr>
              <a:cxnSpLocks/>
            </p:cNvCxnSpPr>
            <p:nvPr/>
          </p:nvCxnSpPr>
          <p:spPr>
            <a:xfrm>
              <a:off x="10078417" y="4621484"/>
              <a:ext cx="752376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EE3F4F4-D81B-1101-1175-1DA43DCAE1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5443" y="2894681"/>
            <a:ext cx="283464" cy="28346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6024125-B29A-3947-F507-51E0AD530E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3371" y="2908068"/>
            <a:ext cx="283464" cy="28346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9E91CE5-AD8E-E85A-0A63-D8F68CBE88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4765" y="2413735"/>
            <a:ext cx="283464" cy="28346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1437D92-86CF-0ABF-DCD6-0734507CFE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6497" y="3598827"/>
            <a:ext cx="283464" cy="283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25C9F-AEA5-CC2A-E36C-CF050A7F7DD5}"/>
              </a:ext>
            </a:extLst>
          </p:cNvPr>
          <p:cNvSpPr txBox="1"/>
          <p:nvPr/>
        </p:nvSpPr>
        <p:spPr>
          <a:xfrm>
            <a:off x="3322312" y="2621022"/>
            <a:ext cx="597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TLS</a:t>
            </a:r>
          </a:p>
        </p:txBody>
      </p:sp>
    </p:spTree>
    <p:extLst>
      <p:ext uri="{BB962C8B-B14F-4D97-AF65-F5344CB8AC3E}">
        <p14:creationId xmlns:p14="http://schemas.microsoft.com/office/powerpoint/2010/main" val="18543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EF2C-6C42-6643-8E85-DA6D7499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Evaluation</a:t>
            </a:r>
            <a:r>
              <a:rPr lang="en-US" dirty="0"/>
              <a:t>: </a:t>
            </a:r>
            <a:r>
              <a:rPr lang="en-CN"/>
              <a:t>Client </a:t>
            </a:r>
            <a:r>
              <a:rPr lang="en-CN" dirty="0"/>
              <a:t>Page </a:t>
            </a:r>
            <a:r>
              <a:rPr lang="en-CN"/>
              <a:t>Load Time</a:t>
            </a:r>
            <a:endParaRPr lang="en-C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363FF0-B1FE-B847-AB0C-F2FBA8E864AE}"/>
              </a:ext>
            </a:extLst>
          </p:cNvPr>
          <p:cNvSpPr/>
          <p:nvPr/>
        </p:nvSpPr>
        <p:spPr>
          <a:xfrm>
            <a:off x="4309952" y="3731981"/>
            <a:ext cx="372618" cy="2173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7ABF97-7BF4-9E41-B6A6-4DF14CA3616D}"/>
              </a:ext>
            </a:extLst>
          </p:cNvPr>
          <p:cNvSpPr/>
          <p:nvPr/>
        </p:nvSpPr>
        <p:spPr>
          <a:xfrm>
            <a:off x="4387893" y="3521342"/>
            <a:ext cx="436300" cy="287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01819E-B9EE-A24D-A310-D7BA6BC0814F}"/>
              </a:ext>
            </a:extLst>
          </p:cNvPr>
          <p:cNvSpPr/>
          <p:nvPr/>
        </p:nvSpPr>
        <p:spPr>
          <a:xfrm>
            <a:off x="6724763" y="5170527"/>
            <a:ext cx="372618" cy="734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89B5AB-FE8B-7B4C-B50E-A14015CEBB83}"/>
              </a:ext>
            </a:extLst>
          </p:cNvPr>
          <p:cNvSpPr/>
          <p:nvPr/>
        </p:nvSpPr>
        <p:spPr>
          <a:xfrm>
            <a:off x="6797337" y="4883459"/>
            <a:ext cx="431947" cy="287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EC07AA-29FB-DF42-9068-8BA0ECFB91F7}"/>
              </a:ext>
            </a:extLst>
          </p:cNvPr>
          <p:cNvSpPr/>
          <p:nvPr/>
        </p:nvSpPr>
        <p:spPr>
          <a:xfrm>
            <a:off x="9112142" y="5585927"/>
            <a:ext cx="372618" cy="310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2C51C3-8A26-2A48-8BF0-35813D400942}"/>
              </a:ext>
            </a:extLst>
          </p:cNvPr>
          <p:cNvSpPr/>
          <p:nvPr/>
        </p:nvSpPr>
        <p:spPr>
          <a:xfrm>
            <a:off x="9220440" y="5275794"/>
            <a:ext cx="466184" cy="310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9BA44E-A4F4-B445-A6C9-394DC5C9D9DD}"/>
              </a:ext>
            </a:extLst>
          </p:cNvPr>
          <p:cNvSpPr/>
          <p:nvPr/>
        </p:nvSpPr>
        <p:spPr>
          <a:xfrm>
            <a:off x="3694196" y="2373452"/>
            <a:ext cx="436300" cy="281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4D09DA-8F81-0D44-94CC-6A7210057A6F}"/>
              </a:ext>
            </a:extLst>
          </p:cNvPr>
          <p:cNvSpPr/>
          <p:nvPr/>
        </p:nvSpPr>
        <p:spPr>
          <a:xfrm>
            <a:off x="6522684" y="2374503"/>
            <a:ext cx="436300" cy="281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47D5D9-4FF4-FF4E-B528-FFF9E654A136}"/>
              </a:ext>
            </a:extLst>
          </p:cNvPr>
          <p:cNvSpPr/>
          <p:nvPr/>
        </p:nvSpPr>
        <p:spPr>
          <a:xfrm>
            <a:off x="9314769" y="4365694"/>
            <a:ext cx="436300" cy="82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AD6615-52A0-A64C-A87B-2F2F1CAFA7DF}"/>
              </a:ext>
            </a:extLst>
          </p:cNvPr>
          <p:cNvSpPr/>
          <p:nvPr/>
        </p:nvSpPr>
        <p:spPr>
          <a:xfrm>
            <a:off x="8310316" y="3530278"/>
            <a:ext cx="1714730" cy="289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4F6C78-BFEE-D549-BD1C-21CCE36C8A06}"/>
              </a:ext>
            </a:extLst>
          </p:cNvPr>
          <p:cNvSpPr/>
          <p:nvPr/>
        </p:nvSpPr>
        <p:spPr>
          <a:xfrm>
            <a:off x="2380911" y="2373386"/>
            <a:ext cx="436300" cy="281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7D86FC-6B1C-CE4D-B3F3-0D2F2C24F3B6}"/>
              </a:ext>
            </a:extLst>
          </p:cNvPr>
          <p:cNvSpPr/>
          <p:nvPr/>
        </p:nvSpPr>
        <p:spPr>
          <a:xfrm>
            <a:off x="5212485" y="2374161"/>
            <a:ext cx="436300" cy="281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56CBBD-B4A1-7541-9620-9F2DF520F732}"/>
              </a:ext>
            </a:extLst>
          </p:cNvPr>
          <p:cNvSpPr/>
          <p:nvPr/>
        </p:nvSpPr>
        <p:spPr>
          <a:xfrm>
            <a:off x="8007913" y="4363922"/>
            <a:ext cx="436300" cy="82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641424-D418-EF46-862F-001938457952}"/>
              </a:ext>
            </a:extLst>
          </p:cNvPr>
          <p:cNvSpPr/>
          <p:nvPr/>
        </p:nvSpPr>
        <p:spPr>
          <a:xfrm>
            <a:off x="8254777" y="2721736"/>
            <a:ext cx="1714730" cy="289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BC051F7-1F38-C34F-8ECB-81E920641E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N" dirty="0"/>
                  <a:t>Realistic web application, </a:t>
                </a:r>
                <a:r>
                  <a:rPr lang="en-CN" i="1" dirty="0"/>
                  <a:t>DeathStarBench</a:t>
                </a:r>
                <a:r>
                  <a:rPr lang="en-CN" dirty="0"/>
                  <a:t> (ASPLOS 2019)</a:t>
                </a:r>
              </a:p>
              <a:p>
                <a:r>
                  <a:rPr lang="en-CN"/>
                  <a:t>Use Cloudflare as the CDN</a:t>
                </a:r>
              </a:p>
              <a:p>
                <a:pPr lvl="1"/>
                <a:r>
                  <a:rPr lang="en-CN"/>
                  <a:t>Cannot compare with Phoenix, as it is not adopted by CDN providers</a:t>
                </a:r>
                <a:endParaRPr lang="en-US" dirty="0"/>
              </a:p>
              <a:p>
                <a:r>
                  <a:rPr lang="en-CN"/>
                  <a:t>Distributed </a:t>
                </a:r>
                <a:r>
                  <a:rPr lang="en-CN" dirty="0"/>
                  <a:t>clients in AWS</a:t>
                </a:r>
              </a:p>
              <a:p>
                <a:pPr lvl="1"/>
                <a:r>
                  <a:rPr lang="en-CN" dirty="0"/>
                  <a:t>California, Montreal</a:t>
                </a:r>
                <a:r>
                  <a:rPr lang="en-CN"/>
                  <a:t>, Paris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CN"/>
                  <a:t>Singapore</a:t>
                </a:r>
                <a:r>
                  <a:rPr lang="en-CN" dirty="0"/>
                  <a:t>, Sao Paulo, Bahrain</a:t>
                </a:r>
              </a:p>
              <a:p>
                <a:r>
                  <a:rPr lang="en-CN"/>
                  <a:t>Three </a:t>
                </a:r>
                <a:r>
                  <a:rPr lang="en-CN" dirty="0"/>
                  <a:t>stages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N" dirty="0"/>
                  <a:t>: California, Montreal, Paris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N" dirty="0"/>
                  <a:t>: Sao Paulo, Bahrain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N" dirty="0"/>
                  <a:t>: Singapore</a:t>
                </a:r>
              </a:p>
              <a:p>
                <a:pPr lvl="1"/>
                <a:endParaRPr lang="en-CN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BC051F7-1F38-C34F-8ECB-81E920641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3DE5FBE-C62E-5EC6-43C3-CC68D3BF1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0" y="2614731"/>
            <a:ext cx="48387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9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EF2C-6C42-6643-8E85-DA6D7499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Evaluation</a:t>
            </a:r>
            <a:r>
              <a:rPr lang="en-US" dirty="0"/>
              <a:t>: </a:t>
            </a:r>
            <a:r>
              <a:rPr lang="en-CN"/>
              <a:t>Server Performance</a:t>
            </a:r>
            <a:endParaRPr lang="en-C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FE3C697-4ADD-D640-8383-67100DB15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B0560-E334-3040-B671-0155F4D18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94" y="1848124"/>
            <a:ext cx="5013841" cy="25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377EA-00BF-874A-AF66-B3C4087F1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59" y="1848124"/>
            <a:ext cx="5013841" cy="25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3E7E30-6E52-3648-86AB-B0ED0FED0EE9}"/>
              </a:ext>
            </a:extLst>
          </p:cNvPr>
          <p:cNvSpPr txBox="1"/>
          <p:nvPr/>
        </p:nvSpPr>
        <p:spPr>
          <a:xfrm>
            <a:off x="1748748" y="4601796"/>
            <a:ext cx="3355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Origin Server Throughput</a:t>
            </a:r>
            <a:endParaRPr lang="en-C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29931-ADCE-6C4A-A284-6A9A1F765037}"/>
              </a:ext>
            </a:extLst>
          </p:cNvPr>
          <p:cNvSpPr txBox="1"/>
          <p:nvPr/>
        </p:nvSpPr>
        <p:spPr>
          <a:xfrm>
            <a:off x="7876779" y="4601797"/>
            <a:ext cx="227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CDN Throughput</a:t>
            </a:r>
            <a:endParaRPr lang="en-C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F0AB4-5058-CF51-AF39-F359B7FDBD51}"/>
              </a:ext>
            </a:extLst>
          </p:cNvPr>
          <p:cNvSpPr txBox="1"/>
          <p:nvPr/>
        </p:nvSpPr>
        <p:spPr>
          <a:xfrm>
            <a:off x="2053042" y="5450810"/>
            <a:ext cx="808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See our paper for more details!</a:t>
            </a:r>
          </a:p>
        </p:txBody>
      </p:sp>
    </p:spTree>
    <p:extLst>
      <p:ext uri="{BB962C8B-B14F-4D97-AF65-F5344CB8AC3E}">
        <p14:creationId xmlns:p14="http://schemas.microsoft.com/office/powerpoint/2010/main" val="4244141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EF2C-6C42-6643-8E85-DA6D7499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/>
              <a:t>Evaluation</a:t>
            </a:r>
            <a:r>
              <a:rPr lang="en-US" dirty="0"/>
              <a:t>: </a:t>
            </a:r>
            <a:r>
              <a:rPr lang="en-CN"/>
              <a:t>Deployment Effort</a:t>
            </a:r>
            <a:endParaRPr lang="en-C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FD334-BED1-E243-93C2-ABFB71E95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/>
              <a:t>Lines </a:t>
            </a:r>
            <a:r>
              <a:rPr lang="en-CN" dirty="0"/>
              <a:t>of code (LoC) for 50 websites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CN"/>
              <a:t>Lines of code (LoC) for DeathStarBench</a:t>
            </a:r>
          </a:p>
          <a:p>
            <a:pPr lvl="1"/>
            <a:r>
              <a:rPr lang="en-US" dirty="0"/>
              <a:t>n</a:t>
            </a:r>
            <a:r>
              <a:rPr lang="en-CN"/>
              <a:t>ginx.conf: </a:t>
            </a:r>
            <a:r>
              <a:rPr lang="en-CN">
                <a:solidFill>
                  <a:srgbClr val="FF0000"/>
                </a:solidFill>
              </a:rPr>
              <a:t>14</a:t>
            </a:r>
          </a:p>
          <a:p>
            <a:pPr lvl="1"/>
            <a:r>
              <a:rPr lang="en-US" dirty="0"/>
              <a:t>c</a:t>
            </a:r>
            <a:r>
              <a:rPr lang="en-CN"/>
              <a:t>onfigure.js: </a:t>
            </a:r>
            <a:r>
              <a:rPr lang="en-CN">
                <a:solidFill>
                  <a:srgbClr val="FF0000"/>
                </a:solidFill>
              </a:rPr>
              <a:t>9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DD5453A-B5A6-B147-B6F1-515133831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77101"/>
              </p:ext>
            </p:extLst>
          </p:nvPr>
        </p:nvGraphicFramePr>
        <p:xfrm>
          <a:off x="2581203" y="1959104"/>
          <a:ext cx="65024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0480">
                  <a:extLst>
                    <a:ext uri="{9D8B030D-6E8A-4147-A177-3AD203B41FA5}">
                      <a16:colId xmlns:a16="http://schemas.microsoft.com/office/drawing/2014/main" val="942352610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1499613735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425673389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944609360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2010575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010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/>
                        <a:t>nginx.conf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>
                          <a:solidFill>
                            <a:srgbClr val="FF0000"/>
                          </a:solidFill>
                        </a:rPr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77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configure.js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>
                          <a:solidFill>
                            <a:srgbClr val="FF0000"/>
                          </a:solidFill>
                        </a:rPr>
                        <a:t>19.7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96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23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131F-F879-1E43-9774-CF466DB30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5B1B9-64B6-6D4E-88F7-2CAF6E09A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426"/>
            <a:ext cx="10515600" cy="5419449"/>
          </a:xfrm>
        </p:spPr>
        <p:txBody>
          <a:bodyPr/>
          <a:lstStyle/>
          <a:p>
            <a:r>
              <a:rPr lang="en-CN"/>
              <a:t>InviCloak</a:t>
            </a:r>
            <a:endParaRPr lang="en-CN" dirty="0"/>
          </a:p>
          <a:p>
            <a:pPr lvl="1"/>
            <a:r>
              <a:rPr lang="en-CN" dirty="0"/>
              <a:t>Protect users</a:t>
            </a:r>
            <a:r>
              <a:rPr lang="en-CN"/>
              <a:t>’ privacy</a:t>
            </a:r>
            <a:r>
              <a:rPr lang="en-US" dirty="0"/>
              <a:t> in present of CDNs</a:t>
            </a:r>
            <a:endParaRPr lang="en-CN" dirty="0"/>
          </a:p>
          <a:p>
            <a:pPr lvl="1"/>
            <a:r>
              <a:rPr lang="en-CN" dirty="0"/>
              <a:t>Retain the performance benefit from CDNs</a:t>
            </a:r>
          </a:p>
          <a:p>
            <a:pPr lvl="2"/>
            <a:r>
              <a:rPr lang="en-CN"/>
              <a:t>Low overhead</a:t>
            </a:r>
            <a:r>
              <a:rPr lang="en-US" dirty="0"/>
              <a:t> to page load time</a:t>
            </a:r>
            <a:endParaRPr lang="en-CN" dirty="0"/>
          </a:p>
          <a:p>
            <a:pPr lvl="2"/>
            <a:r>
              <a:rPr lang="en-CN" dirty="0"/>
              <a:t>DDoS defense</a:t>
            </a:r>
          </a:p>
          <a:p>
            <a:pPr lvl="1"/>
            <a:r>
              <a:rPr lang="en-CN" dirty="0"/>
              <a:t>Easy to deploy</a:t>
            </a:r>
          </a:p>
          <a:p>
            <a:pPr lvl="2"/>
            <a:r>
              <a:rPr lang="en-CN" dirty="0"/>
              <a:t>Compatitble with the current web ecosystem</a:t>
            </a:r>
          </a:p>
          <a:p>
            <a:pPr lvl="2"/>
            <a:r>
              <a:rPr lang="en-CN" dirty="0"/>
              <a:t>No cooperation </a:t>
            </a:r>
            <a:r>
              <a:rPr lang="en-CN"/>
              <a:t>from CDNs</a:t>
            </a:r>
            <a:endParaRPr lang="en-US" dirty="0"/>
          </a:p>
          <a:p>
            <a:pPr lvl="1"/>
            <a:r>
              <a:rPr lang="en-US" dirty="0"/>
              <a:t>Code available at </a:t>
            </a:r>
            <a:r>
              <a:rPr lang="en-US" dirty="0">
                <a:hlinkClick r:id="rId3"/>
              </a:rPr>
              <a:t>https://github.com/SHiftLin/CCS2022-InviCloak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CN" dirty="0"/>
          </a:p>
          <a:p>
            <a:endParaRPr lang="en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AFAAC-712B-6B34-4DA6-03C928EBBE2B}"/>
              </a:ext>
            </a:extLst>
          </p:cNvPr>
          <p:cNvSpPr txBox="1"/>
          <p:nvPr/>
        </p:nvSpPr>
        <p:spPr>
          <a:xfrm>
            <a:off x="3225800" y="4455855"/>
            <a:ext cx="528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Thank you!</a:t>
            </a:r>
          </a:p>
          <a:p>
            <a:pPr algn="ctr"/>
            <a:r>
              <a:rPr lang="en-US" sz="7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8736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A0B4-528E-814D-A3EE-5588A93A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Existing Solutions</a:t>
            </a:r>
            <a:endParaRPr lang="en-CN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4468A72-DDDA-A2BA-53B6-0539CA91E3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63723"/>
              </p:ext>
            </p:extLst>
          </p:nvPr>
        </p:nvGraphicFramePr>
        <p:xfrm>
          <a:off x="1405467" y="1647613"/>
          <a:ext cx="8669861" cy="338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6875">
                  <a:extLst>
                    <a:ext uri="{9D8B030D-6E8A-4147-A177-3AD203B41FA5}">
                      <a16:colId xmlns:a16="http://schemas.microsoft.com/office/drawing/2014/main" val="2408099011"/>
                    </a:ext>
                  </a:extLst>
                </a:gridCol>
                <a:gridCol w="1677662">
                  <a:extLst>
                    <a:ext uri="{9D8B030D-6E8A-4147-A177-3AD203B41FA5}">
                      <a16:colId xmlns:a16="http://schemas.microsoft.com/office/drawing/2014/main" val="3534453595"/>
                    </a:ext>
                  </a:extLst>
                </a:gridCol>
                <a:gridCol w="1677662">
                  <a:extLst>
                    <a:ext uri="{9D8B030D-6E8A-4147-A177-3AD203B41FA5}">
                      <a16:colId xmlns:a16="http://schemas.microsoft.com/office/drawing/2014/main" val="4261069836"/>
                    </a:ext>
                  </a:extLst>
                </a:gridCol>
                <a:gridCol w="1677662">
                  <a:extLst>
                    <a:ext uri="{9D8B030D-6E8A-4147-A177-3AD203B41FA5}">
                      <a16:colId xmlns:a16="http://schemas.microsoft.com/office/drawing/2014/main" val="1888256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Solutions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32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Bypass CDNs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709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Two domains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90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CN" sz="20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Keyless SSL </a:t>
                      </a:r>
                      <a:r>
                        <a:rPr lang="en-US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(Cloudflare’14)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942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N" sz="20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Certificate Delegation</a:t>
                      </a: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N" sz="20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(S&amp;P</a:t>
                      </a:r>
                      <a:r>
                        <a:rPr lang="en-US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20</a:t>
                      </a:r>
                      <a:r>
                        <a:rPr lang="en-CN" sz="20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140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CN" sz="20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TLS Modification</a:t>
                      </a: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(SIGCOMM’15, S&amp;P’18, NDSS’19)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13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TEE (USENIX’20)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275041"/>
                  </a:ext>
                </a:extLst>
              </a:tr>
            </a:tbl>
          </a:graphicData>
        </a:graphic>
      </p:graphicFrame>
      <p:pic>
        <p:nvPicPr>
          <p:cNvPr id="6" name="Graphic 5" descr="Harvey Balls 50% with solid fill">
            <a:extLst>
              <a:ext uri="{FF2B5EF4-FFF2-40B4-BE49-F238E27FC236}">
                <a16:creationId xmlns:a16="http://schemas.microsoft.com/office/drawing/2014/main" id="{A1BE72DB-C918-C539-E80F-0E0118016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0397" y="2064899"/>
            <a:ext cx="274320" cy="274320"/>
          </a:xfrm>
          <a:prstGeom prst="rect">
            <a:avLst/>
          </a:prstGeom>
        </p:spPr>
      </p:pic>
      <p:pic>
        <p:nvPicPr>
          <p:cNvPr id="8" name="Graphic 7" descr="Harvey Balls 100% with solid fill">
            <a:extLst>
              <a:ext uri="{FF2B5EF4-FFF2-40B4-BE49-F238E27FC236}">
                <a16:creationId xmlns:a16="http://schemas.microsoft.com/office/drawing/2014/main" id="{45BC52C8-EE28-9BD0-B5AA-240F04A2E5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9592" y="2064899"/>
            <a:ext cx="274320" cy="274320"/>
          </a:xfrm>
          <a:prstGeom prst="rect">
            <a:avLst/>
          </a:prstGeom>
        </p:spPr>
      </p:pic>
      <p:pic>
        <p:nvPicPr>
          <p:cNvPr id="9" name="Graphic 8" descr="Harvey Balls 100% with solid fill">
            <a:extLst>
              <a:ext uri="{FF2B5EF4-FFF2-40B4-BE49-F238E27FC236}">
                <a16:creationId xmlns:a16="http://schemas.microsoft.com/office/drawing/2014/main" id="{0D5DB0F4-474F-ECDE-5526-B2DF29E91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8258" y="2064899"/>
            <a:ext cx="274320" cy="274320"/>
          </a:xfrm>
          <a:prstGeom prst="rect">
            <a:avLst/>
          </a:prstGeom>
        </p:spPr>
      </p:pic>
      <p:pic>
        <p:nvPicPr>
          <p:cNvPr id="10" name="Graphic 9" descr="Harvey Balls 50% with solid fill">
            <a:extLst>
              <a:ext uri="{FF2B5EF4-FFF2-40B4-BE49-F238E27FC236}">
                <a16:creationId xmlns:a16="http://schemas.microsoft.com/office/drawing/2014/main" id="{208FEECE-A0B0-EE7F-9CB0-E4CE670A4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0397" y="2461596"/>
            <a:ext cx="274320" cy="274320"/>
          </a:xfrm>
          <a:prstGeom prst="rect">
            <a:avLst/>
          </a:prstGeom>
        </p:spPr>
      </p:pic>
      <p:pic>
        <p:nvPicPr>
          <p:cNvPr id="12" name="Graphic 11" descr="Harvey Balls 100% with solid fill">
            <a:extLst>
              <a:ext uri="{FF2B5EF4-FFF2-40B4-BE49-F238E27FC236}">
                <a16:creationId xmlns:a16="http://schemas.microsoft.com/office/drawing/2014/main" id="{9E488CE7-3394-B741-FDCE-3C1772208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8258" y="2461596"/>
            <a:ext cx="274320" cy="274320"/>
          </a:xfrm>
          <a:prstGeom prst="rect">
            <a:avLst/>
          </a:prstGeom>
        </p:spPr>
      </p:pic>
      <p:pic>
        <p:nvPicPr>
          <p:cNvPr id="13" name="Graphic 12" descr="Harvey Balls 50% with solid fill">
            <a:extLst>
              <a:ext uri="{FF2B5EF4-FFF2-40B4-BE49-F238E27FC236}">
                <a16:creationId xmlns:a16="http://schemas.microsoft.com/office/drawing/2014/main" id="{E7C26692-B8BD-FF16-1D57-C7F33A20D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9592" y="2461596"/>
            <a:ext cx="274320" cy="274320"/>
          </a:xfrm>
          <a:prstGeom prst="rect">
            <a:avLst/>
          </a:prstGeom>
        </p:spPr>
      </p:pic>
      <p:pic>
        <p:nvPicPr>
          <p:cNvPr id="14" name="Graphic 13" descr="Harvey Balls 50% with solid fill">
            <a:extLst>
              <a:ext uri="{FF2B5EF4-FFF2-40B4-BE49-F238E27FC236}">
                <a16:creationId xmlns:a16="http://schemas.microsoft.com/office/drawing/2014/main" id="{54E7C189-29C7-F264-662B-954FAF4B1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0397" y="2834076"/>
            <a:ext cx="274320" cy="274320"/>
          </a:xfrm>
          <a:prstGeom prst="rect">
            <a:avLst/>
          </a:prstGeom>
        </p:spPr>
      </p:pic>
      <p:pic>
        <p:nvPicPr>
          <p:cNvPr id="15" name="Graphic 14" descr="Harvey Balls 100% with solid fill">
            <a:extLst>
              <a:ext uri="{FF2B5EF4-FFF2-40B4-BE49-F238E27FC236}">
                <a16:creationId xmlns:a16="http://schemas.microsoft.com/office/drawing/2014/main" id="{4EA7D727-9725-F556-53E7-009057A48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8258" y="2834076"/>
            <a:ext cx="274320" cy="274320"/>
          </a:xfrm>
          <a:prstGeom prst="rect">
            <a:avLst/>
          </a:prstGeom>
        </p:spPr>
      </p:pic>
      <p:pic>
        <p:nvPicPr>
          <p:cNvPr id="16" name="Graphic 15" descr="Harvey Balls 50% with solid fill">
            <a:extLst>
              <a:ext uri="{FF2B5EF4-FFF2-40B4-BE49-F238E27FC236}">
                <a16:creationId xmlns:a16="http://schemas.microsoft.com/office/drawing/2014/main" id="{3A915B7D-4BE1-CA10-33C8-214657B33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9592" y="2834076"/>
            <a:ext cx="274320" cy="274320"/>
          </a:xfrm>
          <a:prstGeom prst="rect">
            <a:avLst/>
          </a:prstGeom>
        </p:spPr>
      </p:pic>
      <p:pic>
        <p:nvPicPr>
          <p:cNvPr id="17" name="Graphic 16" descr="Harvey Balls 50% with solid fill">
            <a:extLst>
              <a:ext uri="{FF2B5EF4-FFF2-40B4-BE49-F238E27FC236}">
                <a16:creationId xmlns:a16="http://schemas.microsoft.com/office/drawing/2014/main" id="{7232B2BE-6438-8FA2-07AF-A5EBCDA2C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0397" y="3347034"/>
            <a:ext cx="274320" cy="274320"/>
          </a:xfrm>
          <a:prstGeom prst="rect">
            <a:avLst/>
          </a:prstGeom>
        </p:spPr>
      </p:pic>
      <p:pic>
        <p:nvPicPr>
          <p:cNvPr id="18" name="Graphic 17" descr="Harvey Balls 100% with solid fill">
            <a:extLst>
              <a:ext uri="{FF2B5EF4-FFF2-40B4-BE49-F238E27FC236}">
                <a16:creationId xmlns:a16="http://schemas.microsoft.com/office/drawing/2014/main" id="{C7CF34E7-09F0-48C6-6704-67C938B118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8258" y="3347034"/>
            <a:ext cx="274320" cy="274320"/>
          </a:xfrm>
          <a:prstGeom prst="rect">
            <a:avLst/>
          </a:prstGeom>
        </p:spPr>
      </p:pic>
      <p:pic>
        <p:nvPicPr>
          <p:cNvPr id="19" name="Graphic 18" descr="Harvey Balls 50% with solid fill">
            <a:extLst>
              <a:ext uri="{FF2B5EF4-FFF2-40B4-BE49-F238E27FC236}">
                <a16:creationId xmlns:a16="http://schemas.microsoft.com/office/drawing/2014/main" id="{CC6101B9-6B99-F5F8-6A89-192DD8130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9592" y="3347034"/>
            <a:ext cx="274320" cy="274320"/>
          </a:xfrm>
          <a:prstGeom prst="rect">
            <a:avLst/>
          </a:prstGeom>
        </p:spPr>
      </p:pic>
      <p:pic>
        <p:nvPicPr>
          <p:cNvPr id="20" name="Graphic 19" descr="Harvey Balls 100% with solid fill">
            <a:extLst>
              <a:ext uri="{FF2B5EF4-FFF2-40B4-BE49-F238E27FC236}">
                <a16:creationId xmlns:a16="http://schemas.microsoft.com/office/drawing/2014/main" id="{D8A7F569-0669-EF98-B0CC-E4FD7C94A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397" y="4122085"/>
            <a:ext cx="274320" cy="274320"/>
          </a:xfrm>
          <a:prstGeom prst="rect">
            <a:avLst/>
          </a:prstGeom>
        </p:spPr>
      </p:pic>
      <p:pic>
        <p:nvPicPr>
          <p:cNvPr id="21" name="Graphic 20" descr="Harvey Balls 100% with solid fill">
            <a:extLst>
              <a:ext uri="{FF2B5EF4-FFF2-40B4-BE49-F238E27FC236}">
                <a16:creationId xmlns:a16="http://schemas.microsoft.com/office/drawing/2014/main" id="{C7AC65D0-B375-A0E9-BA6A-CD8028EF8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8258" y="4122085"/>
            <a:ext cx="274320" cy="274320"/>
          </a:xfrm>
          <a:prstGeom prst="rect">
            <a:avLst/>
          </a:prstGeom>
        </p:spPr>
      </p:pic>
      <p:pic>
        <p:nvPicPr>
          <p:cNvPr id="22" name="Graphic 21" descr="Harvey Balls 100% outline">
            <a:extLst>
              <a:ext uri="{FF2B5EF4-FFF2-40B4-BE49-F238E27FC236}">
                <a16:creationId xmlns:a16="http://schemas.microsoft.com/office/drawing/2014/main" id="{D7EB7D97-A6AF-22B6-1E76-2BD2BB6C6F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9592" y="4122085"/>
            <a:ext cx="274320" cy="274320"/>
          </a:xfrm>
          <a:prstGeom prst="rect">
            <a:avLst/>
          </a:prstGeom>
        </p:spPr>
      </p:pic>
      <p:pic>
        <p:nvPicPr>
          <p:cNvPr id="23" name="Graphic 22" descr="Harvey Balls 100% with solid fill">
            <a:extLst>
              <a:ext uri="{FF2B5EF4-FFF2-40B4-BE49-F238E27FC236}">
                <a16:creationId xmlns:a16="http://schemas.microsoft.com/office/drawing/2014/main" id="{4849C6CC-2FBE-D7FC-488C-5A4F66F96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397" y="4704739"/>
            <a:ext cx="274320" cy="274320"/>
          </a:xfrm>
          <a:prstGeom prst="rect">
            <a:avLst/>
          </a:prstGeom>
        </p:spPr>
      </p:pic>
      <p:pic>
        <p:nvPicPr>
          <p:cNvPr id="25" name="Graphic 24" descr="Harvey Balls 100% outline">
            <a:extLst>
              <a:ext uri="{FF2B5EF4-FFF2-40B4-BE49-F238E27FC236}">
                <a16:creationId xmlns:a16="http://schemas.microsoft.com/office/drawing/2014/main" id="{8C1B4A17-3E7F-8830-D8BD-32B10EAEC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28258" y="4716608"/>
            <a:ext cx="274320" cy="274320"/>
          </a:xfrm>
          <a:prstGeom prst="rect">
            <a:avLst/>
          </a:prstGeom>
        </p:spPr>
      </p:pic>
      <p:pic>
        <p:nvPicPr>
          <p:cNvPr id="26" name="Graphic 25" descr="Harvey Balls 50% with solid fill">
            <a:extLst>
              <a:ext uri="{FF2B5EF4-FFF2-40B4-BE49-F238E27FC236}">
                <a16:creationId xmlns:a16="http://schemas.microsoft.com/office/drawing/2014/main" id="{EFD086FB-5391-EE8C-0000-B2DAD3B64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9592" y="4704739"/>
            <a:ext cx="274320" cy="27432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9D2964E4-222C-68A9-1710-B90A2EFE932A}"/>
              </a:ext>
            </a:extLst>
          </p:cNvPr>
          <p:cNvSpPr/>
          <p:nvPr/>
        </p:nvSpPr>
        <p:spPr>
          <a:xfrm>
            <a:off x="844640" y="2125555"/>
            <a:ext cx="398834" cy="153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427A2DB-6D63-CAE8-B0E1-6F625CCFC9CD}"/>
              </a:ext>
            </a:extLst>
          </p:cNvPr>
          <p:cNvSpPr/>
          <p:nvPr/>
        </p:nvSpPr>
        <p:spPr>
          <a:xfrm>
            <a:off x="838200" y="2489964"/>
            <a:ext cx="398834" cy="153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15B9AFE-B012-AE5D-CABC-A19C0F9F4390}"/>
              </a:ext>
            </a:extLst>
          </p:cNvPr>
          <p:cNvSpPr/>
          <p:nvPr/>
        </p:nvSpPr>
        <p:spPr>
          <a:xfrm>
            <a:off x="844640" y="2857986"/>
            <a:ext cx="398834" cy="153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27FC0DE-6173-42D0-0415-0BEE3B879EA5}"/>
              </a:ext>
            </a:extLst>
          </p:cNvPr>
          <p:cNvSpPr/>
          <p:nvPr/>
        </p:nvSpPr>
        <p:spPr>
          <a:xfrm>
            <a:off x="844640" y="3407690"/>
            <a:ext cx="398834" cy="153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6761D12A-B982-16AD-EBA7-34F9EE3BA5EC}"/>
              </a:ext>
            </a:extLst>
          </p:cNvPr>
          <p:cNvSpPr/>
          <p:nvPr/>
        </p:nvSpPr>
        <p:spPr>
          <a:xfrm>
            <a:off x="844640" y="4215030"/>
            <a:ext cx="398834" cy="153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813D58A3-FB83-75CA-9BB1-A14E189BE575}"/>
              </a:ext>
            </a:extLst>
          </p:cNvPr>
          <p:cNvSpPr/>
          <p:nvPr/>
        </p:nvSpPr>
        <p:spPr>
          <a:xfrm>
            <a:off x="844640" y="4764734"/>
            <a:ext cx="398834" cy="153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11" grpId="0" animBg="1"/>
      <p:bldP spid="11" grpId="1" animBg="1"/>
      <p:bldP spid="24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A0B4-528E-814D-A3EE-5588A93A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Existing Solutions</a:t>
            </a:r>
            <a:endParaRPr lang="en-CN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4468A72-DDDA-A2BA-53B6-0539CA91E3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944759"/>
              </p:ext>
            </p:extLst>
          </p:nvPr>
        </p:nvGraphicFramePr>
        <p:xfrm>
          <a:off x="1405467" y="1647613"/>
          <a:ext cx="8669861" cy="375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6875">
                  <a:extLst>
                    <a:ext uri="{9D8B030D-6E8A-4147-A177-3AD203B41FA5}">
                      <a16:colId xmlns:a16="http://schemas.microsoft.com/office/drawing/2014/main" val="2408099011"/>
                    </a:ext>
                  </a:extLst>
                </a:gridCol>
                <a:gridCol w="1677662">
                  <a:extLst>
                    <a:ext uri="{9D8B030D-6E8A-4147-A177-3AD203B41FA5}">
                      <a16:colId xmlns:a16="http://schemas.microsoft.com/office/drawing/2014/main" val="3534453595"/>
                    </a:ext>
                  </a:extLst>
                </a:gridCol>
                <a:gridCol w="1677662">
                  <a:extLst>
                    <a:ext uri="{9D8B030D-6E8A-4147-A177-3AD203B41FA5}">
                      <a16:colId xmlns:a16="http://schemas.microsoft.com/office/drawing/2014/main" val="4261069836"/>
                    </a:ext>
                  </a:extLst>
                </a:gridCol>
                <a:gridCol w="1677662">
                  <a:extLst>
                    <a:ext uri="{9D8B030D-6E8A-4147-A177-3AD203B41FA5}">
                      <a16:colId xmlns:a16="http://schemas.microsoft.com/office/drawing/2014/main" val="1888256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Solutions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32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Bypass CDNs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709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Two domains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90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CN" sz="20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Keyless SSL </a:t>
                      </a:r>
                      <a:r>
                        <a:rPr lang="en-US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(Cloudflare’14)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942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N" sz="20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Certificate Delegation</a:t>
                      </a: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N" sz="20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(S&amp;P</a:t>
                      </a:r>
                      <a:r>
                        <a:rPr lang="en-US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20</a:t>
                      </a:r>
                      <a:r>
                        <a:rPr lang="en-CN" sz="20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140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CN" sz="20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TLS Modification</a:t>
                      </a: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(SIGCOMM’15, S&amp;P’18, NDSS’19)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13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TEE (USENIX’20)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27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InviCloak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(CCS’22)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525134"/>
                  </a:ext>
                </a:extLst>
              </a:tr>
            </a:tbl>
          </a:graphicData>
        </a:graphic>
      </p:graphicFrame>
      <p:pic>
        <p:nvPicPr>
          <p:cNvPr id="6" name="Graphic 5" descr="Harvey Balls 50% with solid fill">
            <a:extLst>
              <a:ext uri="{FF2B5EF4-FFF2-40B4-BE49-F238E27FC236}">
                <a16:creationId xmlns:a16="http://schemas.microsoft.com/office/drawing/2014/main" id="{A1BE72DB-C918-C539-E80F-0E0118016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0397" y="2064899"/>
            <a:ext cx="274320" cy="274320"/>
          </a:xfrm>
          <a:prstGeom prst="rect">
            <a:avLst/>
          </a:prstGeom>
        </p:spPr>
      </p:pic>
      <p:pic>
        <p:nvPicPr>
          <p:cNvPr id="8" name="Graphic 7" descr="Harvey Balls 100% with solid fill">
            <a:extLst>
              <a:ext uri="{FF2B5EF4-FFF2-40B4-BE49-F238E27FC236}">
                <a16:creationId xmlns:a16="http://schemas.microsoft.com/office/drawing/2014/main" id="{45BC52C8-EE28-9BD0-B5AA-240F04A2E5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9592" y="2064899"/>
            <a:ext cx="274320" cy="274320"/>
          </a:xfrm>
          <a:prstGeom prst="rect">
            <a:avLst/>
          </a:prstGeom>
        </p:spPr>
      </p:pic>
      <p:pic>
        <p:nvPicPr>
          <p:cNvPr id="9" name="Graphic 8" descr="Harvey Balls 100% with solid fill">
            <a:extLst>
              <a:ext uri="{FF2B5EF4-FFF2-40B4-BE49-F238E27FC236}">
                <a16:creationId xmlns:a16="http://schemas.microsoft.com/office/drawing/2014/main" id="{0D5DB0F4-474F-ECDE-5526-B2DF29E91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8258" y="2064899"/>
            <a:ext cx="274320" cy="274320"/>
          </a:xfrm>
          <a:prstGeom prst="rect">
            <a:avLst/>
          </a:prstGeom>
        </p:spPr>
      </p:pic>
      <p:pic>
        <p:nvPicPr>
          <p:cNvPr id="10" name="Graphic 9" descr="Harvey Balls 50% with solid fill">
            <a:extLst>
              <a:ext uri="{FF2B5EF4-FFF2-40B4-BE49-F238E27FC236}">
                <a16:creationId xmlns:a16="http://schemas.microsoft.com/office/drawing/2014/main" id="{208FEECE-A0B0-EE7F-9CB0-E4CE670A4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0397" y="2461596"/>
            <a:ext cx="274320" cy="274320"/>
          </a:xfrm>
          <a:prstGeom prst="rect">
            <a:avLst/>
          </a:prstGeom>
        </p:spPr>
      </p:pic>
      <p:pic>
        <p:nvPicPr>
          <p:cNvPr id="12" name="Graphic 11" descr="Harvey Balls 100% with solid fill">
            <a:extLst>
              <a:ext uri="{FF2B5EF4-FFF2-40B4-BE49-F238E27FC236}">
                <a16:creationId xmlns:a16="http://schemas.microsoft.com/office/drawing/2014/main" id="{9E488CE7-3394-B741-FDCE-3C1772208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8258" y="2461596"/>
            <a:ext cx="274320" cy="274320"/>
          </a:xfrm>
          <a:prstGeom prst="rect">
            <a:avLst/>
          </a:prstGeom>
        </p:spPr>
      </p:pic>
      <p:pic>
        <p:nvPicPr>
          <p:cNvPr id="13" name="Graphic 12" descr="Harvey Balls 50% with solid fill">
            <a:extLst>
              <a:ext uri="{FF2B5EF4-FFF2-40B4-BE49-F238E27FC236}">
                <a16:creationId xmlns:a16="http://schemas.microsoft.com/office/drawing/2014/main" id="{E7C26692-B8BD-FF16-1D57-C7F33A20D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9592" y="2461596"/>
            <a:ext cx="274320" cy="274320"/>
          </a:xfrm>
          <a:prstGeom prst="rect">
            <a:avLst/>
          </a:prstGeom>
        </p:spPr>
      </p:pic>
      <p:pic>
        <p:nvPicPr>
          <p:cNvPr id="14" name="Graphic 13" descr="Harvey Balls 50% with solid fill">
            <a:extLst>
              <a:ext uri="{FF2B5EF4-FFF2-40B4-BE49-F238E27FC236}">
                <a16:creationId xmlns:a16="http://schemas.microsoft.com/office/drawing/2014/main" id="{54E7C189-29C7-F264-662B-954FAF4B1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0397" y="2834076"/>
            <a:ext cx="274320" cy="274320"/>
          </a:xfrm>
          <a:prstGeom prst="rect">
            <a:avLst/>
          </a:prstGeom>
        </p:spPr>
      </p:pic>
      <p:pic>
        <p:nvPicPr>
          <p:cNvPr id="15" name="Graphic 14" descr="Harvey Balls 100% with solid fill">
            <a:extLst>
              <a:ext uri="{FF2B5EF4-FFF2-40B4-BE49-F238E27FC236}">
                <a16:creationId xmlns:a16="http://schemas.microsoft.com/office/drawing/2014/main" id="{4EA7D727-9725-F556-53E7-009057A48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8258" y="2834076"/>
            <a:ext cx="274320" cy="274320"/>
          </a:xfrm>
          <a:prstGeom prst="rect">
            <a:avLst/>
          </a:prstGeom>
        </p:spPr>
      </p:pic>
      <p:pic>
        <p:nvPicPr>
          <p:cNvPr id="16" name="Graphic 15" descr="Harvey Balls 50% with solid fill">
            <a:extLst>
              <a:ext uri="{FF2B5EF4-FFF2-40B4-BE49-F238E27FC236}">
                <a16:creationId xmlns:a16="http://schemas.microsoft.com/office/drawing/2014/main" id="{3A915B7D-4BE1-CA10-33C8-214657B33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9592" y="2834076"/>
            <a:ext cx="274320" cy="274320"/>
          </a:xfrm>
          <a:prstGeom prst="rect">
            <a:avLst/>
          </a:prstGeom>
        </p:spPr>
      </p:pic>
      <p:pic>
        <p:nvPicPr>
          <p:cNvPr id="17" name="Graphic 16" descr="Harvey Balls 50% with solid fill">
            <a:extLst>
              <a:ext uri="{FF2B5EF4-FFF2-40B4-BE49-F238E27FC236}">
                <a16:creationId xmlns:a16="http://schemas.microsoft.com/office/drawing/2014/main" id="{7232B2BE-6438-8FA2-07AF-A5EBCDA2C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0397" y="3347034"/>
            <a:ext cx="274320" cy="274320"/>
          </a:xfrm>
          <a:prstGeom prst="rect">
            <a:avLst/>
          </a:prstGeom>
        </p:spPr>
      </p:pic>
      <p:pic>
        <p:nvPicPr>
          <p:cNvPr id="18" name="Graphic 17" descr="Harvey Balls 100% with solid fill">
            <a:extLst>
              <a:ext uri="{FF2B5EF4-FFF2-40B4-BE49-F238E27FC236}">
                <a16:creationId xmlns:a16="http://schemas.microsoft.com/office/drawing/2014/main" id="{C7CF34E7-09F0-48C6-6704-67C938B118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8258" y="3347034"/>
            <a:ext cx="274320" cy="274320"/>
          </a:xfrm>
          <a:prstGeom prst="rect">
            <a:avLst/>
          </a:prstGeom>
        </p:spPr>
      </p:pic>
      <p:pic>
        <p:nvPicPr>
          <p:cNvPr id="19" name="Graphic 18" descr="Harvey Balls 50% with solid fill">
            <a:extLst>
              <a:ext uri="{FF2B5EF4-FFF2-40B4-BE49-F238E27FC236}">
                <a16:creationId xmlns:a16="http://schemas.microsoft.com/office/drawing/2014/main" id="{CC6101B9-6B99-F5F8-6A89-192DD8130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9592" y="3347034"/>
            <a:ext cx="274320" cy="274320"/>
          </a:xfrm>
          <a:prstGeom prst="rect">
            <a:avLst/>
          </a:prstGeom>
        </p:spPr>
      </p:pic>
      <p:pic>
        <p:nvPicPr>
          <p:cNvPr id="20" name="Graphic 19" descr="Harvey Balls 100% with solid fill">
            <a:extLst>
              <a:ext uri="{FF2B5EF4-FFF2-40B4-BE49-F238E27FC236}">
                <a16:creationId xmlns:a16="http://schemas.microsoft.com/office/drawing/2014/main" id="{D8A7F569-0669-EF98-B0CC-E4FD7C94A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397" y="4122085"/>
            <a:ext cx="274320" cy="274320"/>
          </a:xfrm>
          <a:prstGeom prst="rect">
            <a:avLst/>
          </a:prstGeom>
        </p:spPr>
      </p:pic>
      <p:pic>
        <p:nvPicPr>
          <p:cNvPr id="21" name="Graphic 20" descr="Harvey Balls 100% with solid fill">
            <a:extLst>
              <a:ext uri="{FF2B5EF4-FFF2-40B4-BE49-F238E27FC236}">
                <a16:creationId xmlns:a16="http://schemas.microsoft.com/office/drawing/2014/main" id="{C7AC65D0-B375-A0E9-BA6A-CD8028EF8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8258" y="4122085"/>
            <a:ext cx="274320" cy="274320"/>
          </a:xfrm>
          <a:prstGeom prst="rect">
            <a:avLst/>
          </a:prstGeom>
        </p:spPr>
      </p:pic>
      <p:pic>
        <p:nvPicPr>
          <p:cNvPr id="22" name="Graphic 21" descr="Harvey Balls 100% outline">
            <a:extLst>
              <a:ext uri="{FF2B5EF4-FFF2-40B4-BE49-F238E27FC236}">
                <a16:creationId xmlns:a16="http://schemas.microsoft.com/office/drawing/2014/main" id="{D7EB7D97-A6AF-22B6-1E76-2BD2BB6C6F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9592" y="4122085"/>
            <a:ext cx="274320" cy="274320"/>
          </a:xfrm>
          <a:prstGeom prst="rect">
            <a:avLst/>
          </a:prstGeom>
        </p:spPr>
      </p:pic>
      <p:pic>
        <p:nvPicPr>
          <p:cNvPr id="23" name="Graphic 22" descr="Harvey Balls 100% with solid fill">
            <a:extLst>
              <a:ext uri="{FF2B5EF4-FFF2-40B4-BE49-F238E27FC236}">
                <a16:creationId xmlns:a16="http://schemas.microsoft.com/office/drawing/2014/main" id="{4849C6CC-2FBE-D7FC-488C-5A4F66F96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397" y="4704739"/>
            <a:ext cx="274320" cy="274320"/>
          </a:xfrm>
          <a:prstGeom prst="rect">
            <a:avLst/>
          </a:prstGeom>
        </p:spPr>
      </p:pic>
      <p:pic>
        <p:nvPicPr>
          <p:cNvPr id="25" name="Graphic 24" descr="Harvey Balls 100% outline">
            <a:extLst>
              <a:ext uri="{FF2B5EF4-FFF2-40B4-BE49-F238E27FC236}">
                <a16:creationId xmlns:a16="http://schemas.microsoft.com/office/drawing/2014/main" id="{8C1B4A17-3E7F-8830-D8BD-32B10EAEC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28258" y="4716608"/>
            <a:ext cx="274320" cy="274320"/>
          </a:xfrm>
          <a:prstGeom prst="rect">
            <a:avLst/>
          </a:prstGeom>
        </p:spPr>
      </p:pic>
      <p:pic>
        <p:nvPicPr>
          <p:cNvPr id="26" name="Graphic 25" descr="Harvey Balls 50% with solid fill">
            <a:extLst>
              <a:ext uri="{FF2B5EF4-FFF2-40B4-BE49-F238E27FC236}">
                <a16:creationId xmlns:a16="http://schemas.microsoft.com/office/drawing/2014/main" id="{EFD086FB-5391-EE8C-0000-B2DAD3B64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9592" y="4704739"/>
            <a:ext cx="274320" cy="274320"/>
          </a:xfrm>
          <a:prstGeom prst="rect">
            <a:avLst/>
          </a:prstGeom>
        </p:spPr>
      </p:pic>
      <p:pic>
        <p:nvPicPr>
          <p:cNvPr id="27" name="Graphic 26" descr="Harvey Balls 100% with solid fill">
            <a:extLst>
              <a:ext uri="{FF2B5EF4-FFF2-40B4-BE49-F238E27FC236}">
                <a16:creationId xmlns:a16="http://schemas.microsoft.com/office/drawing/2014/main" id="{43C6E8F7-8685-A876-237F-DF9DC68BA5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397" y="5114652"/>
            <a:ext cx="274320" cy="274320"/>
          </a:xfrm>
          <a:prstGeom prst="rect">
            <a:avLst/>
          </a:prstGeom>
        </p:spPr>
      </p:pic>
      <p:pic>
        <p:nvPicPr>
          <p:cNvPr id="28" name="Graphic 27" descr="Harvey Balls 100% with solid fill">
            <a:extLst>
              <a:ext uri="{FF2B5EF4-FFF2-40B4-BE49-F238E27FC236}">
                <a16:creationId xmlns:a16="http://schemas.microsoft.com/office/drawing/2014/main" id="{8376631C-C434-6F28-0DA6-C7B0F7D40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9592" y="5114652"/>
            <a:ext cx="274320" cy="274320"/>
          </a:xfrm>
          <a:prstGeom prst="rect">
            <a:avLst/>
          </a:prstGeom>
        </p:spPr>
      </p:pic>
      <p:pic>
        <p:nvPicPr>
          <p:cNvPr id="29" name="Graphic 28" descr="Harvey Balls 100% with solid fill">
            <a:extLst>
              <a:ext uri="{FF2B5EF4-FFF2-40B4-BE49-F238E27FC236}">
                <a16:creationId xmlns:a16="http://schemas.microsoft.com/office/drawing/2014/main" id="{D3B49CCC-B0E6-490B-703E-357FB5A1F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8258" y="5114652"/>
            <a:ext cx="274320" cy="27432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83E790ED-69AA-A6B8-E413-69BE73891689}"/>
              </a:ext>
            </a:extLst>
          </p:cNvPr>
          <p:cNvSpPr/>
          <p:nvPr/>
        </p:nvSpPr>
        <p:spPr>
          <a:xfrm>
            <a:off x="838200" y="5146124"/>
            <a:ext cx="398834" cy="153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0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A0B4-528E-814D-A3EE-5588A93A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BFFAB-667E-784D-8AFF-A27829D12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</a:t>
            </a:r>
            <a:endParaRPr lang="en-CN" dirty="0"/>
          </a:p>
          <a:p>
            <a:pPr lvl="1"/>
            <a:r>
              <a:rPr lang="en-CN"/>
              <a:t>Protect users</a:t>
            </a:r>
            <a:r>
              <a:rPr lang="en-US" dirty="0"/>
              <a:t>’</a:t>
            </a:r>
            <a:r>
              <a:rPr lang="en-CN"/>
              <a:t> </a:t>
            </a:r>
            <a:r>
              <a:rPr lang="en-CN" dirty="0"/>
              <a:t>sensitive data</a:t>
            </a:r>
          </a:p>
          <a:p>
            <a:pPr lvl="1"/>
            <a:r>
              <a:rPr lang="en-CN"/>
              <a:t>Retain </a:t>
            </a:r>
            <a:r>
              <a:rPr lang="en-US" dirty="0"/>
              <a:t>CDN </a:t>
            </a:r>
            <a:r>
              <a:rPr lang="en-CN"/>
              <a:t>DDoS protection</a:t>
            </a:r>
            <a:endParaRPr lang="en-US" dirty="0"/>
          </a:p>
          <a:p>
            <a:r>
              <a:rPr lang="en-CN"/>
              <a:t>Usability</a:t>
            </a:r>
            <a:endParaRPr lang="en-CN" dirty="0"/>
          </a:p>
          <a:p>
            <a:pPr lvl="1"/>
            <a:r>
              <a:rPr lang="en-CN"/>
              <a:t>No </a:t>
            </a:r>
            <a:r>
              <a:rPr lang="en-CN" dirty="0"/>
              <a:t>modification of CDNs, O</a:t>
            </a:r>
            <a:r>
              <a:rPr lang="en-US" dirty="0"/>
              <a:t>S</a:t>
            </a:r>
            <a:r>
              <a:rPr lang="en-CN" dirty="0"/>
              <a:t>es, or hardware</a:t>
            </a:r>
          </a:p>
          <a:p>
            <a:pPr lvl="1"/>
            <a:r>
              <a:rPr lang="en-CN" dirty="0"/>
              <a:t>No modification of web application logic </a:t>
            </a:r>
          </a:p>
          <a:p>
            <a:r>
              <a:rPr lang="en-US" dirty="0"/>
              <a:t>Performance</a:t>
            </a:r>
            <a:endParaRPr lang="en-CN" dirty="0"/>
          </a:p>
          <a:p>
            <a:pPr lvl="1"/>
            <a:r>
              <a:rPr lang="en-US" dirty="0"/>
              <a:t>Web page retrieval acceleration</a:t>
            </a:r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72145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A0B4-528E-814D-A3EE-5588A93A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Threat Model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BFFAB-667E-784D-8AFF-A27829D12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426"/>
            <a:ext cx="10515600" cy="5419449"/>
          </a:xfrm>
        </p:spPr>
        <p:txBody>
          <a:bodyPr/>
          <a:lstStyle/>
          <a:p>
            <a:endParaRPr lang="en-US" sz="2400" dirty="0"/>
          </a:p>
          <a:p>
            <a:r>
              <a:rPr lang="en-CN" sz="2400"/>
              <a:t>Passive </a:t>
            </a:r>
            <a:r>
              <a:rPr lang="en-CN" sz="2400" dirty="0"/>
              <a:t>attackers in CDNs</a:t>
            </a:r>
          </a:p>
          <a:p>
            <a:pPr lvl="1"/>
            <a:r>
              <a:rPr lang="en-US" sz="2000" dirty="0"/>
              <a:t>Eavesdrop, no tampering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CN" sz="2000"/>
          </a:p>
          <a:p>
            <a:r>
              <a:rPr lang="en-CN" sz="2400"/>
              <a:t>Active </a:t>
            </a:r>
            <a:r>
              <a:rPr lang="en-CN" sz="2400" dirty="0"/>
              <a:t>attackers in CDNs</a:t>
            </a:r>
          </a:p>
          <a:p>
            <a:pPr lvl="1"/>
            <a:r>
              <a:rPr lang="en-CN" sz="2000" dirty="0"/>
              <a:t>Eavesdrop, manipulate</a:t>
            </a:r>
            <a:r>
              <a:rPr lang="en-CN" sz="2000"/>
              <a:t>, duplicate</a:t>
            </a:r>
            <a:endParaRPr lang="en-CN" sz="24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B5A1054-C5BE-9F57-F58E-7B9BE2B31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9840" y="2971800"/>
            <a:ext cx="457200" cy="4572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29CA282-5C4E-9BB9-426B-769A85611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09840" y="1410989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9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3D355-478F-B544-BC14-4DBCD811A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426"/>
            <a:ext cx="10515600" cy="5419449"/>
          </a:xfrm>
        </p:spPr>
        <p:txBody>
          <a:bodyPr>
            <a:normAutofit/>
          </a:bodyPr>
          <a:lstStyle/>
          <a:p>
            <a:r>
              <a:rPr lang="en-CN"/>
              <a:t>Encryption in encryption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Public key delivery</a:t>
            </a:r>
            <a:endParaRPr lang="en-CN"/>
          </a:p>
          <a:p>
            <a:pPr lvl="1"/>
            <a:r>
              <a:rPr lang="en-US" dirty="0"/>
              <a:t>Compatible with the </a:t>
            </a:r>
            <a:r>
              <a:rPr lang="en-CN"/>
              <a:t>existing web ecosystem</a:t>
            </a:r>
            <a:endParaRPr lang="en-US" dirty="0"/>
          </a:p>
          <a:p>
            <a:pPr lvl="1"/>
            <a:r>
              <a:rPr lang="en-US" dirty="0"/>
              <a:t>Low page load time</a:t>
            </a:r>
            <a:endParaRPr lang="en-CN"/>
          </a:p>
          <a:p>
            <a:endParaRPr lang="en-CN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7B32BBE-F6C1-A5C7-D53A-59F1392F8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131" y="2382521"/>
            <a:ext cx="2436567" cy="1262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3B1E5-2917-3741-A9D8-DA0C655E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InviCloak</a:t>
            </a:r>
            <a:r>
              <a:rPr lang="en-US" dirty="0"/>
              <a:t>: Overview</a:t>
            </a:r>
            <a:endParaRPr lang="en-CN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5C58717-9E26-A154-4191-3CEFBA1C8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38" y="2557353"/>
            <a:ext cx="829936" cy="829936"/>
          </a:xfrm>
          <a:prstGeom prst="rect">
            <a:avLst/>
          </a:prstGeom>
        </p:spPr>
      </p:pic>
      <p:pic>
        <p:nvPicPr>
          <p:cNvPr id="8" name="Picture 7" descr="A picture containing stereo, room&#10;&#10;Description automatically generated">
            <a:extLst>
              <a:ext uri="{FF2B5EF4-FFF2-40B4-BE49-F238E27FC236}">
                <a16:creationId xmlns:a16="http://schemas.microsoft.com/office/drawing/2014/main" id="{2FFE4A7A-7256-C27C-2549-BC12293DD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527" y="2518690"/>
            <a:ext cx="911390" cy="9113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5974A4-50D5-87D5-9CCD-4A201FEDA42D}"/>
              </a:ext>
            </a:extLst>
          </p:cNvPr>
          <p:cNvSpPr txBox="1"/>
          <p:nvPr/>
        </p:nvSpPr>
        <p:spPr>
          <a:xfrm>
            <a:off x="1029952" y="3574151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0B7C80-F0C3-D23C-9C9E-50BB025A15AA}"/>
              </a:ext>
            </a:extLst>
          </p:cNvPr>
          <p:cNvSpPr txBox="1"/>
          <p:nvPr/>
        </p:nvSpPr>
        <p:spPr>
          <a:xfrm>
            <a:off x="5545008" y="3644696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CDN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E67DC1-9F4F-C167-7C65-35AC264AC15B}"/>
              </a:ext>
            </a:extLst>
          </p:cNvPr>
          <p:cNvSpPr txBox="1"/>
          <p:nvPr/>
        </p:nvSpPr>
        <p:spPr>
          <a:xfrm>
            <a:off x="9630849" y="3556304"/>
            <a:ext cx="120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Origin Server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0890F8E-9734-2C2E-4C94-DA8503E4A5F8}"/>
              </a:ext>
            </a:extLst>
          </p:cNvPr>
          <p:cNvGrpSpPr/>
          <p:nvPr/>
        </p:nvGrpSpPr>
        <p:grpSpPr>
          <a:xfrm>
            <a:off x="1507526" y="1804326"/>
            <a:ext cx="2426937" cy="2674042"/>
            <a:chOff x="1541394" y="2244595"/>
            <a:chExt cx="2426937" cy="267404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D5326A4-4855-B6DE-F940-CF1C8B8F2AE5}"/>
                </a:ext>
              </a:extLst>
            </p:cNvPr>
            <p:cNvGrpSpPr/>
            <p:nvPr/>
          </p:nvGrpSpPr>
          <p:grpSpPr>
            <a:xfrm>
              <a:off x="1541394" y="2244595"/>
              <a:ext cx="2426937" cy="2674042"/>
              <a:chOff x="1761673" y="2116666"/>
              <a:chExt cx="2426937" cy="2674042"/>
            </a:xfrm>
          </p:grpSpPr>
          <p:pic>
            <p:nvPicPr>
              <p:cNvPr id="20" name="Picture 19" descr="Icon&#10;&#10;Description automatically generated">
                <a:extLst>
                  <a:ext uri="{FF2B5EF4-FFF2-40B4-BE49-F238E27FC236}">
                    <a16:creationId xmlns:a16="http://schemas.microsoft.com/office/drawing/2014/main" id="{AC790F38-4DC2-B12C-0ED2-210C5915F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1673" y="2116666"/>
                <a:ext cx="2426937" cy="2674042"/>
              </a:xfrm>
              <a:prstGeom prst="rect">
                <a:avLst/>
              </a:prstGeom>
            </p:spPr>
          </p:pic>
          <p:pic>
            <p:nvPicPr>
              <p:cNvPr id="35" name="Picture 34" descr="Icon&#10;&#10;Description automatically generated">
                <a:extLst>
                  <a:ext uri="{FF2B5EF4-FFF2-40B4-BE49-F238E27FC236}">
                    <a16:creationId xmlns:a16="http://schemas.microsoft.com/office/drawing/2014/main" id="{7472A414-16CB-95F8-644D-853CFB2504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9786" y="2799223"/>
                <a:ext cx="229422" cy="229422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86541D-AA41-A14E-C4F1-A40880FB9106}"/>
                  </a:ext>
                </a:extLst>
              </p:cNvPr>
              <p:cNvSpPr txBox="1"/>
              <p:nvPr/>
            </p:nvSpPr>
            <p:spPr>
              <a:xfrm>
                <a:off x="2614752" y="3787210"/>
                <a:ext cx="7120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HTTPS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C407427-94FC-CDDE-C14F-6BDB1F1E2698}"/>
                </a:ext>
              </a:extLst>
            </p:cNvPr>
            <p:cNvGrpSpPr/>
            <p:nvPr/>
          </p:nvGrpSpPr>
          <p:grpSpPr>
            <a:xfrm>
              <a:off x="2016614" y="2824043"/>
              <a:ext cx="1515146" cy="1515146"/>
              <a:chOff x="2226036" y="2696114"/>
              <a:chExt cx="1515146" cy="1515146"/>
            </a:xfrm>
          </p:grpSpPr>
          <p:pic>
            <p:nvPicPr>
              <p:cNvPr id="27" name="Picture 26" descr="Icon&#10;&#10;Description automatically generated">
                <a:extLst>
                  <a:ext uri="{FF2B5EF4-FFF2-40B4-BE49-F238E27FC236}">
                    <a16:creationId xmlns:a16="http://schemas.microsoft.com/office/drawing/2014/main" id="{35F7F971-09E9-DE7F-4F8D-249791B20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26036" y="2696114"/>
                <a:ext cx="1515146" cy="1515146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AEDF71-018C-4CE6-0ABE-963EED7346CE}"/>
                  </a:ext>
                </a:extLst>
              </p:cNvPr>
              <p:cNvSpPr txBox="1"/>
              <p:nvPr/>
            </p:nvSpPr>
            <p:spPr>
              <a:xfrm>
                <a:off x="2554028" y="3434643"/>
                <a:ext cx="9056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InviCloak</a:t>
                </a:r>
                <a:endParaRPr lang="en-US" sz="1400" b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pic>
            <p:nvPicPr>
              <p:cNvPr id="33" name="Picture 32" descr="Icon, circle&#10;&#10;Description automatically generated">
                <a:extLst>
                  <a:ext uri="{FF2B5EF4-FFF2-40B4-BE49-F238E27FC236}">
                    <a16:creationId xmlns:a16="http://schemas.microsoft.com/office/drawing/2014/main" id="{EA2DF9A7-D2A4-6DA6-7905-C19C0E936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23741" y="3093594"/>
                <a:ext cx="251988" cy="251988"/>
              </a:xfrm>
              <a:prstGeom prst="rect">
                <a:avLst/>
              </a:prstGeom>
            </p:spPr>
          </p:pic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25F4626-4141-4A6D-846D-F5B8A2650F8F}"/>
              </a:ext>
            </a:extLst>
          </p:cNvPr>
          <p:cNvGrpSpPr/>
          <p:nvPr/>
        </p:nvGrpSpPr>
        <p:grpSpPr>
          <a:xfrm>
            <a:off x="6327156" y="1808969"/>
            <a:ext cx="2426937" cy="2674042"/>
            <a:chOff x="1541394" y="2244595"/>
            <a:chExt cx="2426937" cy="267404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F899BF-D94B-13D0-540D-874B0C430BEB}"/>
                </a:ext>
              </a:extLst>
            </p:cNvPr>
            <p:cNvGrpSpPr/>
            <p:nvPr/>
          </p:nvGrpSpPr>
          <p:grpSpPr>
            <a:xfrm>
              <a:off x="1541394" y="2244595"/>
              <a:ext cx="2426937" cy="2674042"/>
              <a:chOff x="1761673" y="2116666"/>
              <a:chExt cx="2426937" cy="2674042"/>
            </a:xfrm>
          </p:grpSpPr>
          <p:pic>
            <p:nvPicPr>
              <p:cNvPr id="56" name="Picture 55" descr="Icon&#10;&#10;Description automatically generated">
                <a:extLst>
                  <a:ext uri="{FF2B5EF4-FFF2-40B4-BE49-F238E27FC236}">
                    <a16:creationId xmlns:a16="http://schemas.microsoft.com/office/drawing/2014/main" id="{64870F01-4C83-244A-C84B-3660D60DF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1673" y="2116666"/>
                <a:ext cx="2426937" cy="2674042"/>
              </a:xfrm>
              <a:prstGeom prst="rect">
                <a:avLst/>
              </a:prstGeom>
            </p:spPr>
          </p:pic>
          <p:pic>
            <p:nvPicPr>
              <p:cNvPr id="57" name="Picture 56" descr="Icon&#10;&#10;Description automatically generated">
                <a:extLst>
                  <a:ext uri="{FF2B5EF4-FFF2-40B4-BE49-F238E27FC236}">
                    <a16:creationId xmlns:a16="http://schemas.microsoft.com/office/drawing/2014/main" id="{89EF7B68-877C-5E41-F451-DB83E97942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9786" y="2799223"/>
                <a:ext cx="229422" cy="229422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0F71DEB-EE99-15F6-40E3-81A8AA45B300}"/>
                  </a:ext>
                </a:extLst>
              </p:cNvPr>
              <p:cNvSpPr txBox="1"/>
              <p:nvPr/>
            </p:nvSpPr>
            <p:spPr>
              <a:xfrm>
                <a:off x="2614752" y="3787210"/>
                <a:ext cx="7120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HTTPS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0D0DE3D-5BC4-3685-9C59-F7B950BD961E}"/>
                </a:ext>
              </a:extLst>
            </p:cNvPr>
            <p:cNvGrpSpPr/>
            <p:nvPr/>
          </p:nvGrpSpPr>
          <p:grpSpPr>
            <a:xfrm>
              <a:off x="2016614" y="2824043"/>
              <a:ext cx="1515146" cy="1515146"/>
              <a:chOff x="2226036" y="2696114"/>
              <a:chExt cx="1515146" cy="1515146"/>
            </a:xfrm>
          </p:grpSpPr>
          <p:pic>
            <p:nvPicPr>
              <p:cNvPr id="53" name="Picture 52" descr="Icon&#10;&#10;Description automatically generated">
                <a:extLst>
                  <a:ext uri="{FF2B5EF4-FFF2-40B4-BE49-F238E27FC236}">
                    <a16:creationId xmlns:a16="http://schemas.microsoft.com/office/drawing/2014/main" id="{4E30372A-D309-5514-EAE1-6C4EF5471F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26036" y="2696114"/>
                <a:ext cx="1515146" cy="1515146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B65350A-8936-30B2-C91C-612E698E1529}"/>
                  </a:ext>
                </a:extLst>
              </p:cNvPr>
              <p:cNvSpPr txBox="1"/>
              <p:nvPr/>
            </p:nvSpPr>
            <p:spPr>
              <a:xfrm>
                <a:off x="2554028" y="3434643"/>
                <a:ext cx="9056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InviCloak</a:t>
                </a:r>
                <a:endParaRPr lang="en-US" sz="1400" b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pic>
            <p:nvPicPr>
              <p:cNvPr id="55" name="Picture 54" descr="Icon, circle&#10;&#10;Description automatically generated">
                <a:extLst>
                  <a:ext uri="{FF2B5EF4-FFF2-40B4-BE49-F238E27FC236}">
                    <a16:creationId xmlns:a16="http://schemas.microsoft.com/office/drawing/2014/main" id="{AFC25856-5E4B-5728-0F52-2B8B6D663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23741" y="3093594"/>
                <a:ext cx="251988" cy="25198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5F41010-AA21-D044-FAFF-065ABFECB9A0}"/>
              </a:ext>
            </a:extLst>
          </p:cNvPr>
          <p:cNvGrpSpPr/>
          <p:nvPr/>
        </p:nvGrpSpPr>
        <p:grpSpPr>
          <a:xfrm>
            <a:off x="3304579" y="2383774"/>
            <a:ext cx="1515146" cy="1515146"/>
            <a:chOff x="4133436" y="2807051"/>
            <a:chExt cx="1515146" cy="1515146"/>
          </a:xfrm>
        </p:grpSpPr>
        <p:pic>
          <p:nvPicPr>
            <p:cNvPr id="60" name="Picture 59" descr="Icon&#10;&#10;Description automatically generated">
              <a:extLst>
                <a:ext uri="{FF2B5EF4-FFF2-40B4-BE49-F238E27FC236}">
                  <a16:creationId xmlns:a16="http://schemas.microsoft.com/office/drawing/2014/main" id="{F24748C4-C4C2-09E7-7F33-D16E4D0EA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3436" y="2807051"/>
              <a:ext cx="1515146" cy="1515146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52220BA-2924-7F29-1353-1741B0E34F00}"/>
                </a:ext>
              </a:extLst>
            </p:cNvPr>
            <p:cNvSpPr txBox="1"/>
            <p:nvPr/>
          </p:nvSpPr>
          <p:spPr>
            <a:xfrm>
              <a:off x="4461428" y="3545580"/>
              <a:ext cx="9056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InviCloak</a:t>
              </a:r>
              <a:endParaRPr lang="en-US" sz="1400" b="1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2" name="Picture 61" descr="Icon, circle&#10;&#10;Description automatically generated">
              <a:extLst>
                <a:ext uri="{FF2B5EF4-FFF2-40B4-BE49-F238E27FC236}">
                  <a16:creationId xmlns:a16="http://schemas.microsoft.com/office/drawing/2014/main" id="{26FF4054-910E-FB61-3E23-C882E9079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31141" y="3204531"/>
              <a:ext cx="251988" cy="25198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6C554B-143D-89CE-10D4-208870E93FB8}"/>
              </a:ext>
            </a:extLst>
          </p:cNvPr>
          <p:cNvGrpSpPr/>
          <p:nvPr/>
        </p:nvGrpSpPr>
        <p:grpSpPr>
          <a:xfrm>
            <a:off x="1111222" y="2100310"/>
            <a:ext cx="9405019" cy="301353"/>
            <a:chOff x="1111222" y="2100310"/>
            <a:chExt cx="9405019" cy="301353"/>
          </a:xfrm>
        </p:grpSpPr>
        <p:pic>
          <p:nvPicPr>
            <p:cNvPr id="65" name="Picture 64" descr="Icon&#10;&#10;Description automatically generated">
              <a:extLst>
                <a:ext uri="{FF2B5EF4-FFF2-40B4-BE49-F238E27FC236}">
                  <a16:creationId xmlns:a16="http://schemas.microsoft.com/office/drawing/2014/main" id="{38EEE171-0A78-84E2-FDED-1384C2410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67066" y="2107276"/>
              <a:ext cx="283325" cy="283325"/>
            </a:xfrm>
            <a:prstGeom prst="rect">
              <a:avLst/>
            </a:prstGeom>
          </p:spPr>
        </p:pic>
        <p:pic>
          <p:nvPicPr>
            <p:cNvPr id="66" name="Picture 65" descr="Icon&#10;&#10;Description automatically generated">
              <a:extLst>
                <a:ext uri="{FF2B5EF4-FFF2-40B4-BE49-F238E27FC236}">
                  <a16:creationId xmlns:a16="http://schemas.microsoft.com/office/drawing/2014/main" id="{D29BF2B0-DAF2-E3DC-C42B-BE789F95F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92061" y="2114436"/>
              <a:ext cx="283325" cy="283325"/>
            </a:xfrm>
            <a:prstGeom prst="rect">
              <a:avLst/>
            </a:prstGeom>
          </p:spPr>
        </p:pic>
        <p:pic>
          <p:nvPicPr>
            <p:cNvPr id="67" name="Picture 66" descr="Icon&#10;&#10;Description automatically generated">
              <a:extLst>
                <a:ext uri="{FF2B5EF4-FFF2-40B4-BE49-F238E27FC236}">
                  <a16:creationId xmlns:a16="http://schemas.microsoft.com/office/drawing/2014/main" id="{71019839-87F5-3266-C8AA-DC9F695E2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1222" y="2100449"/>
              <a:ext cx="283325" cy="283325"/>
            </a:xfrm>
            <a:prstGeom prst="rect">
              <a:avLst/>
            </a:prstGeom>
          </p:spPr>
        </p:pic>
        <p:pic>
          <p:nvPicPr>
            <p:cNvPr id="69" name="Picture 68" descr="Icon, circle&#10;&#10;Description automatically generated">
              <a:extLst>
                <a:ext uri="{FF2B5EF4-FFF2-40B4-BE49-F238E27FC236}">
                  <a16:creationId xmlns:a16="http://schemas.microsoft.com/office/drawing/2014/main" id="{4692B3BF-003F-ECD4-14F0-42661ACF6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32777" y="2118199"/>
              <a:ext cx="283464" cy="283464"/>
            </a:xfrm>
            <a:prstGeom prst="rect">
              <a:avLst/>
            </a:prstGeom>
          </p:spPr>
        </p:pic>
        <p:pic>
          <p:nvPicPr>
            <p:cNvPr id="70" name="Picture 69" descr="Icon, circle&#10;&#10;Description automatically generated">
              <a:extLst>
                <a:ext uri="{FF2B5EF4-FFF2-40B4-BE49-F238E27FC236}">
                  <a16:creationId xmlns:a16="http://schemas.microsoft.com/office/drawing/2014/main" id="{EB002C75-93B2-3A2B-A0A8-C0C64C1C9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51938" y="2100310"/>
              <a:ext cx="283464" cy="283464"/>
            </a:xfrm>
            <a:prstGeom prst="rect">
              <a:avLst/>
            </a:prstGeom>
          </p:spPr>
        </p:pic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EC1A1217-1C43-6AE9-B0AA-94C0FC77C1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45895" y="2804642"/>
            <a:ext cx="457200" cy="4572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8733975-E2B1-3F43-1256-58D12EAA05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02158" y="2727551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00023 L 0.14479 -0.002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0208 L 0.28529 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11224 -0.002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EBB7AF0-121A-854A-B980-E7257E1F932D}"/>
              </a:ext>
            </a:extLst>
          </p:cNvPr>
          <p:cNvSpPr/>
          <p:nvPr/>
        </p:nvSpPr>
        <p:spPr>
          <a:xfrm>
            <a:off x="398777" y="1966805"/>
            <a:ext cx="5062222" cy="1694007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D5C57-B33E-3245-9109-014EC012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InviCloak</a:t>
            </a:r>
            <a:r>
              <a:rPr lang="en-US" dirty="0"/>
              <a:t>: Architecture</a:t>
            </a:r>
            <a:endParaRPr lang="en-CN" dirty="0"/>
          </a:p>
        </p:txBody>
      </p: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EC27DDBB-6767-D347-B8EE-8CE65B796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788" y="1631153"/>
            <a:ext cx="2466306" cy="1938417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9DE73F0-49FD-7643-86FF-7ABDCBF5EAE1}"/>
              </a:ext>
            </a:extLst>
          </p:cNvPr>
          <p:cNvSpPr/>
          <p:nvPr/>
        </p:nvSpPr>
        <p:spPr>
          <a:xfrm>
            <a:off x="8291723" y="1984022"/>
            <a:ext cx="3349943" cy="1694007"/>
          </a:xfrm>
          <a:prstGeom prst="roundRect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BD43720-EEC7-234A-9DF4-4407B322EB9F}"/>
              </a:ext>
            </a:extLst>
          </p:cNvPr>
          <p:cNvCxnSpPr>
            <a:cxnSpLocks/>
          </p:cNvCxnSpPr>
          <p:nvPr/>
        </p:nvCxnSpPr>
        <p:spPr>
          <a:xfrm>
            <a:off x="1684192" y="2658761"/>
            <a:ext cx="704653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FD92E7D-E457-A046-B9D5-77FD50329CA0}"/>
              </a:ext>
            </a:extLst>
          </p:cNvPr>
          <p:cNvCxnSpPr>
            <a:cxnSpLocks/>
          </p:cNvCxnSpPr>
          <p:nvPr/>
        </p:nvCxnSpPr>
        <p:spPr>
          <a:xfrm>
            <a:off x="5063706" y="2658761"/>
            <a:ext cx="3520532" cy="0"/>
          </a:xfrm>
          <a:prstGeom prst="straightConnector1">
            <a:avLst/>
          </a:prstGeom>
          <a:ln w="25400" cmpd="sng">
            <a:solidFill>
              <a:schemeClr val="accent1">
                <a:lumMod val="7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23E9AC3-4CB3-4643-BFD1-6586BF2973EF}"/>
              </a:ext>
            </a:extLst>
          </p:cNvPr>
          <p:cNvCxnSpPr>
            <a:cxnSpLocks/>
          </p:cNvCxnSpPr>
          <p:nvPr/>
        </p:nvCxnSpPr>
        <p:spPr>
          <a:xfrm>
            <a:off x="9708322" y="2658761"/>
            <a:ext cx="578677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C90580-4A60-C748-A211-1A44024E5608}"/>
              </a:ext>
            </a:extLst>
          </p:cNvPr>
          <p:cNvCxnSpPr>
            <a:cxnSpLocks/>
          </p:cNvCxnSpPr>
          <p:nvPr/>
        </p:nvCxnSpPr>
        <p:spPr>
          <a:xfrm>
            <a:off x="3390327" y="2668301"/>
            <a:ext cx="716006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F3F40A7-949E-894B-BC0B-6DA494ADADC9}"/>
              </a:ext>
            </a:extLst>
          </p:cNvPr>
          <p:cNvSpPr txBox="1"/>
          <p:nvPr/>
        </p:nvSpPr>
        <p:spPr>
          <a:xfrm>
            <a:off x="645528" y="3080083"/>
            <a:ext cx="994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Webpage</a:t>
            </a:r>
          </a:p>
        </p:txBody>
      </p:sp>
      <p:pic>
        <p:nvPicPr>
          <p:cNvPr id="41" name="Picture 40" descr="A picture containing wheel&#10;&#10;Description automatically generated">
            <a:extLst>
              <a:ext uri="{FF2B5EF4-FFF2-40B4-BE49-F238E27FC236}">
                <a16:creationId xmlns:a16="http://schemas.microsoft.com/office/drawing/2014/main" id="{DF2DC2FA-9B61-7F46-9691-622FE77EC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829" y="2246851"/>
            <a:ext cx="847003" cy="84700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3B72B19-AA63-6743-8F83-305C1E99A9FC}"/>
              </a:ext>
            </a:extLst>
          </p:cNvPr>
          <p:cNvSpPr txBox="1"/>
          <p:nvPr/>
        </p:nvSpPr>
        <p:spPr>
          <a:xfrm>
            <a:off x="2212346" y="3089379"/>
            <a:ext cx="1177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Client Proxy</a:t>
            </a: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6CFE4005-852F-CA47-86F9-C079CA83F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425" y="2319960"/>
            <a:ext cx="677603" cy="6776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A61219C-602F-9B42-94CB-903FDC75EBBA}"/>
              </a:ext>
            </a:extLst>
          </p:cNvPr>
          <p:cNvSpPr txBox="1"/>
          <p:nvPr/>
        </p:nvSpPr>
        <p:spPr>
          <a:xfrm>
            <a:off x="3801543" y="3089046"/>
            <a:ext cx="1491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Integrity Verifier</a:t>
            </a:r>
          </a:p>
        </p:txBody>
      </p:sp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09C9AB-F690-A44F-AD2D-004BA9BE35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5299" y="2291726"/>
            <a:ext cx="836838" cy="73407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4EA4545-1A50-C046-94C6-F35B2C792957}"/>
              </a:ext>
            </a:extLst>
          </p:cNvPr>
          <p:cNvSpPr txBox="1"/>
          <p:nvPr/>
        </p:nvSpPr>
        <p:spPr>
          <a:xfrm>
            <a:off x="8572828" y="3089746"/>
            <a:ext cx="1172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Server Proxy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09EBB4-9838-BB40-B407-2F5731541A5A}"/>
              </a:ext>
            </a:extLst>
          </p:cNvPr>
          <p:cNvSpPr txBox="1"/>
          <p:nvPr/>
        </p:nvSpPr>
        <p:spPr>
          <a:xfrm>
            <a:off x="2338166" y="3657028"/>
            <a:ext cx="1009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Browser</a:t>
            </a:r>
          </a:p>
        </p:txBody>
      </p:sp>
      <p:pic>
        <p:nvPicPr>
          <p:cNvPr id="48" name="Picture 47" descr="A picture containing stereo, room&#10;&#10;Description automatically generated">
            <a:extLst>
              <a:ext uri="{FF2B5EF4-FFF2-40B4-BE49-F238E27FC236}">
                <a16:creationId xmlns:a16="http://schemas.microsoft.com/office/drawing/2014/main" id="{1546688B-879D-2C45-B299-D738B39C65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6283" y="2262276"/>
            <a:ext cx="790535" cy="79053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9C0B590-0716-AF4D-AAEF-402F466894AD}"/>
              </a:ext>
            </a:extLst>
          </p:cNvPr>
          <p:cNvSpPr txBox="1"/>
          <p:nvPr/>
        </p:nvSpPr>
        <p:spPr>
          <a:xfrm>
            <a:off x="9514514" y="3752691"/>
            <a:ext cx="96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Website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C06996-E486-B84E-9BD8-37928C625F15}"/>
              </a:ext>
            </a:extLst>
          </p:cNvPr>
          <p:cNvSpPr txBox="1"/>
          <p:nvPr/>
        </p:nvSpPr>
        <p:spPr>
          <a:xfrm>
            <a:off x="6501471" y="3644723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CDN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E6D5D7-4202-D64D-8CB7-D6D36D0BA8C1}"/>
              </a:ext>
            </a:extLst>
          </p:cNvPr>
          <p:cNvSpPr txBox="1"/>
          <p:nvPr/>
        </p:nvSpPr>
        <p:spPr>
          <a:xfrm>
            <a:off x="10423158" y="3089046"/>
            <a:ext cx="1218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Origin Server</a:t>
            </a:r>
          </a:p>
        </p:txBody>
      </p:sp>
      <p:pic>
        <p:nvPicPr>
          <p:cNvPr id="55" name="Picture 54" descr="A picture containing window, drawing&#10;&#10;Description automatically generated">
            <a:extLst>
              <a:ext uri="{FF2B5EF4-FFF2-40B4-BE49-F238E27FC236}">
                <a16:creationId xmlns:a16="http://schemas.microsoft.com/office/drawing/2014/main" id="{484A0E1B-83C4-3347-A7AF-75C9C69F77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45528" y="2291726"/>
            <a:ext cx="994868" cy="73407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41F4BF6-79F0-8242-B2B9-2C9C14F249BE}"/>
              </a:ext>
            </a:extLst>
          </p:cNvPr>
          <p:cNvSpPr/>
          <p:nvPr/>
        </p:nvSpPr>
        <p:spPr>
          <a:xfrm>
            <a:off x="2186332" y="3073518"/>
            <a:ext cx="1261419" cy="3387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B3A06EB-0544-A649-93BE-D9B1C08A921B}"/>
              </a:ext>
            </a:extLst>
          </p:cNvPr>
          <p:cNvSpPr/>
          <p:nvPr/>
        </p:nvSpPr>
        <p:spPr>
          <a:xfrm>
            <a:off x="3834357" y="3075922"/>
            <a:ext cx="1459428" cy="3387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AD9139B-376D-9F47-B951-B33112753916}"/>
              </a:ext>
            </a:extLst>
          </p:cNvPr>
          <p:cNvSpPr/>
          <p:nvPr/>
        </p:nvSpPr>
        <p:spPr>
          <a:xfrm>
            <a:off x="8552703" y="3084926"/>
            <a:ext cx="1218509" cy="3405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89D99EB-80E0-9279-F24A-210D82DD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25145" y="2776771"/>
            <a:ext cx="457200" cy="4572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D898B37-F205-DD91-F646-2C25E2AF6E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14948" y="2091811"/>
            <a:ext cx="548640" cy="5486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ED2C333-88D7-0B77-B4D1-40CBE2313CD1}"/>
              </a:ext>
            </a:extLst>
          </p:cNvPr>
          <p:cNvGrpSpPr/>
          <p:nvPr/>
        </p:nvGrpSpPr>
        <p:grpSpPr>
          <a:xfrm>
            <a:off x="3989602" y="4597178"/>
            <a:ext cx="3714593" cy="1875190"/>
            <a:chOff x="7150842" y="4207892"/>
            <a:chExt cx="3714593" cy="18751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5045CB6-B925-DA87-222D-97FC60FEEA0F}"/>
                </a:ext>
              </a:extLst>
            </p:cNvPr>
            <p:cNvGrpSpPr/>
            <p:nvPr/>
          </p:nvGrpSpPr>
          <p:grpSpPr>
            <a:xfrm>
              <a:off x="8332499" y="4207892"/>
              <a:ext cx="1360804" cy="1037370"/>
              <a:chOff x="8026264" y="3995122"/>
              <a:chExt cx="1360804" cy="103737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87605A9-134C-3821-FDC9-7770417BC8C3}"/>
                  </a:ext>
                </a:extLst>
              </p:cNvPr>
              <p:cNvSpPr/>
              <p:nvPr/>
            </p:nvSpPr>
            <p:spPr>
              <a:xfrm>
                <a:off x="8026264" y="3995122"/>
                <a:ext cx="1360804" cy="678168"/>
              </a:xfrm>
              <a:prstGeom prst="rect">
                <a:avLst/>
              </a:prstGeom>
              <a:ln w="317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HTML &amp; JavaScript</a:t>
                </a:r>
              </a:p>
              <a:p>
                <a:pPr algn="ctr"/>
                <a:r>
                  <a:rPr lang="en-US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(client proxy)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D00026F-05C0-D8AD-EF6B-91B6CAE8539A}"/>
                  </a:ext>
                </a:extLst>
              </p:cNvPr>
              <p:cNvSpPr/>
              <p:nvPr/>
            </p:nvSpPr>
            <p:spPr>
              <a:xfrm>
                <a:off x="8026264" y="4673290"/>
                <a:ext cx="1360804" cy="359202"/>
              </a:xfrm>
              <a:prstGeom prst="rect">
                <a:avLst/>
              </a:prstGeom>
              <a:ln w="317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CN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Signature</a:t>
                </a:r>
              </a:p>
            </p:txBody>
          </p:sp>
        </p:grp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1B1A7BDA-9B22-11A5-4DDD-65C90DE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160368" y="4983476"/>
              <a:ext cx="614457" cy="614457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DF7AD46D-3857-7A97-28E7-5403B594C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250978" y="5029935"/>
              <a:ext cx="614457" cy="61445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58BAB7-CC96-60A9-30ED-F41F75038AA9}"/>
                </a:ext>
              </a:extLst>
            </p:cNvPr>
            <p:cNvSpPr txBox="1"/>
            <p:nvPr/>
          </p:nvSpPr>
          <p:spPr>
            <a:xfrm>
              <a:off x="7150842" y="5775305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Client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822572-7B10-3ADC-D008-406958EDDDF0}"/>
                </a:ext>
              </a:extLst>
            </p:cNvPr>
            <p:cNvSpPr txBox="1"/>
            <p:nvPr/>
          </p:nvSpPr>
          <p:spPr>
            <a:xfrm>
              <a:off x="10243947" y="5775305"/>
              <a:ext cx="5261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CDN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4B5AA48-A2EB-4C9A-9F0E-BB4A9BA3F03F}"/>
                </a:ext>
              </a:extLst>
            </p:cNvPr>
            <p:cNvCxnSpPr>
              <a:cxnSpLocks/>
            </p:cNvCxnSpPr>
            <p:nvPr/>
          </p:nvCxnSpPr>
          <p:spPr>
            <a:xfrm>
              <a:off x="7773111" y="5393736"/>
              <a:ext cx="2354737" cy="0"/>
            </a:xfrm>
            <a:prstGeom prst="straightConnector1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89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5C57-B33E-3245-9109-014EC012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Design</a:t>
            </a:r>
            <a:r>
              <a:rPr lang="en-US" dirty="0"/>
              <a:t>: </a:t>
            </a:r>
            <a:r>
              <a:rPr lang="en-CN"/>
              <a:t>Public Key Delivery</a:t>
            </a:r>
            <a:endParaRPr lang="en-CN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6404D6-E5BF-3D41-9685-5E55E375B46A}"/>
              </a:ext>
            </a:extLst>
          </p:cNvPr>
          <p:cNvSpPr txBox="1"/>
          <p:nvPr/>
        </p:nvSpPr>
        <p:spPr>
          <a:xfrm>
            <a:off x="2490537" y="67858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4F0F6C-C911-744B-8507-3F1AD6808C52}"/>
              </a:ext>
            </a:extLst>
          </p:cNvPr>
          <p:cNvGrpSpPr/>
          <p:nvPr/>
        </p:nvGrpSpPr>
        <p:grpSpPr>
          <a:xfrm>
            <a:off x="2368336" y="1709643"/>
            <a:ext cx="7453085" cy="1912574"/>
            <a:chOff x="2199697" y="3762363"/>
            <a:chExt cx="7453085" cy="1912574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EB47CC1-624B-464A-B3E0-B8498E188DE0}"/>
                </a:ext>
              </a:extLst>
            </p:cNvPr>
            <p:cNvSpPr/>
            <p:nvPr/>
          </p:nvSpPr>
          <p:spPr>
            <a:xfrm>
              <a:off x="5566563" y="4336424"/>
              <a:ext cx="1826758" cy="1048748"/>
            </a:xfrm>
            <a:prstGeom prst="roundRect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Public </a:t>
              </a:r>
              <a:r>
                <a:rPr lang="en-CN" sz="140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DNS</a:t>
              </a:r>
              <a:r>
                <a:rPr lang="zh-CN" altLang="en-US" sz="1400" dirty="0">
                  <a:latin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Resolver</a:t>
              </a:r>
            </a:p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(e.g. 8.8.8.8)</a:t>
              </a:r>
              <a:endParaRPr lang="en-CN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36E9248-1672-0847-B0FB-291DF0642556}"/>
                </a:ext>
              </a:extLst>
            </p:cNvPr>
            <p:cNvSpPr/>
            <p:nvPr/>
          </p:nvSpPr>
          <p:spPr>
            <a:xfrm>
              <a:off x="2199697" y="4062953"/>
              <a:ext cx="1617674" cy="161198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 sz="12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CD609D2-3FA9-CC4A-BDEC-ECDC5B6670BB}"/>
                </a:ext>
              </a:extLst>
            </p:cNvPr>
            <p:cNvGrpSpPr/>
            <p:nvPr/>
          </p:nvGrpSpPr>
          <p:grpSpPr>
            <a:xfrm>
              <a:off x="2458986" y="4146579"/>
              <a:ext cx="1115562" cy="761149"/>
              <a:chOff x="2477843" y="3674074"/>
              <a:chExt cx="1115562" cy="761149"/>
            </a:xfrm>
          </p:grpSpPr>
          <p:pic>
            <p:nvPicPr>
              <p:cNvPr id="34" name="Picture 33" descr="A picture containing wheel&#10;&#10;Description automatically generated">
                <a:extLst>
                  <a:ext uri="{FF2B5EF4-FFF2-40B4-BE49-F238E27FC236}">
                    <a16:creationId xmlns:a16="http://schemas.microsoft.com/office/drawing/2014/main" id="{710BFF0B-3466-5740-B163-AA32B5DC2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4900" y="367407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4A4F37A-61AE-754E-8462-78D0E5BB02D6}"/>
                  </a:ext>
                </a:extLst>
              </p:cNvPr>
              <p:cNvSpPr txBox="1"/>
              <p:nvPr/>
            </p:nvSpPr>
            <p:spPr>
              <a:xfrm>
                <a:off x="2477843" y="4127446"/>
                <a:ext cx="11155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Client Proxy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0455FBB-98B5-7D4A-81B0-46926E0D4F4F}"/>
                </a:ext>
              </a:extLst>
            </p:cNvPr>
            <p:cNvGrpSpPr/>
            <p:nvPr/>
          </p:nvGrpSpPr>
          <p:grpSpPr>
            <a:xfrm>
              <a:off x="2345693" y="4941923"/>
              <a:ext cx="1467646" cy="635353"/>
              <a:chOff x="2399693" y="4734319"/>
              <a:chExt cx="1467646" cy="635353"/>
            </a:xfrm>
          </p:grpSpPr>
          <p:pic>
            <p:nvPicPr>
              <p:cNvPr id="32" name="Picture 3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9CA407C-AF9C-5C40-A4AE-2234ECA4C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0296" y="4734319"/>
                <a:ext cx="377201" cy="377201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7F0F235-B4D6-5145-A0F8-DBD0153F95D5}"/>
                  </a:ext>
                </a:extLst>
              </p:cNvPr>
              <p:cNvSpPr txBox="1"/>
              <p:nvPr/>
            </p:nvSpPr>
            <p:spPr>
              <a:xfrm>
                <a:off x="2399693" y="5061895"/>
                <a:ext cx="14676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Integrity Verifier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18554CE-D9D5-E843-A667-B6560E7D0CAB}"/>
                </a:ext>
              </a:extLst>
            </p:cNvPr>
            <p:cNvGrpSpPr/>
            <p:nvPr/>
          </p:nvGrpSpPr>
          <p:grpSpPr>
            <a:xfrm>
              <a:off x="8579715" y="4420558"/>
              <a:ext cx="1073067" cy="885433"/>
              <a:chOff x="2395646" y="2573908"/>
              <a:chExt cx="720000" cy="626088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CD80267-CF81-F245-88D2-AEF2D0BFD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5646" y="2573908"/>
                <a:ext cx="720000" cy="626088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CBC7998-E9F6-2443-942F-37299E044197}"/>
                  </a:ext>
                </a:extLst>
              </p:cNvPr>
              <p:cNvSpPr txBox="1"/>
              <p:nvPr/>
            </p:nvSpPr>
            <p:spPr>
              <a:xfrm>
                <a:off x="2603085" y="2798689"/>
                <a:ext cx="345474" cy="217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DNS</a:t>
                </a:r>
                <a:endParaRPr lang="en-CN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529C1C4-DC36-0746-9107-3DF6D905CBFF}"/>
                </a:ext>
              </a:extLst>
            </p:cNvPr>
            <p:cNvCxnSpPr>
              <a:cxnSpLocks/>
            </p:cNvCxnSpPr>
            <p:nvPr/>
          </p:nvCxnSpPr>
          <p:spPr>
            <a:xfrm>
              <a:off x="3517685" y="4540718"/>
              <a:ext cx="2034703" cy="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F675B5-67DB-A84F-9424-8CB7CC6CCDAA}"/>
                </a:ext>
              </a:extLst>
            </p:cNvPr>
            <p:cNvSpPr txBox="1"/>
            <p:nvPr/>
          </p:nvSpPr>
          <p:spPr>
            <a:xfrm>
              <a:off x="3852389" y="4242368"/>
              <a:ext cx="15009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DNS-over-HTTPS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29121C6-B4C4-D849-AE6E-B54B644B1F9B}"/>
                </a:ext>
              </a:extLst>
            </p:cNvPr>
            <p:cNvCxnSpPr>
              <a:cxnSpLocks/>
            </p:cNvCxnSpPr>
            <p:nvPr/>
          </p:nvCxnSpPr>
          <p:spPr>
            <a:xfrm>
              <a:off x="3531285" y="5188687"/>
              <a:ext cx="2034703" cy="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3B82F4-6E07-6A40-972B-59E5FEDBE2BC}"/>
                </a:ext>
              </a:extLst>
            </p:cNvPr>
            <p:cNvSpPr txBox="1"/>
            <p:nvPr/>
          </p:nvSpPr>
          <p:spPr>
            <a:xfrm>
              <a:off x="3846230" y="4895804"/>
              <a:ext cx="15009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DNS-over-HTTPS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2249EBB-C634-7E4C-B284-E4FCCB020441}"/>
                </a:ext>
              </a:extLst>
            </p:cNvPr>
            <p:cNvCxnSpPr>
              <a:cxnSpLocks/>
            </p:cNvCxnSpPr>
            <p:nvPr/>
          </p:nvCxnSpPr>
          <p:spPr>
            <a:xfrm>
              <a:off x="7389125" y="4873971"/>
              <a:ext cx="1209440" cy="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D0A6D5-4E74-244E-9661-B12AF64E0DC5}"/>
                </a:ext>
              </a:extLst>
            </p:cNvPr>
            <p:cNvSpPr txBox="1"/>
            <p:nvPr/>
          </p:nvSpPr>
          <p:spPr>
            <a:xfrm>
              <a:off x="7604747" y="4569000"/>
              <a:ext cx="808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DNSSEC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7619F9-34BC-124F-BF57-6858E9984F21}"/>
                </a:ext>
              </a:extLst>
            </p:cNvPr>
            <p:cNvSpPr txBox="1"/>
            <p:nvPr/>
          </p:nvSpPr>
          <p:spPr>
            <a:xfrm>
              <a:off x="2551416" y="3762363"/>
              <a:ext cx="835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Browser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AAE0064-9513-E32D-5AF5-CCC8FA361B70}"/>
              </a:ext>
            </a:extLst>
          </p:cNvPr>
          <p:cNvGrpSpPr/>
          <p:nvPr/>
        </p:nvGrpSpPr>
        <p:grpSpPr>
          <a:xfrm>
            <a:off x="1316163" y="4807956"/>
            <a:ext cx="4299280" cy="1477520"/>
            <a:chOff x="3009864" y="2322771"/>
            <a:chExt cx="4654465" cy="1658238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D34134C1-F403-6CAC-0760-9D1BA69C7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09965" y="2806667"/>
              <a:ext cx="1121765" cy="907716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07C8B731-1782-0141-7EDB-4FE39F562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19390" y="2881403"/>
              <a:ext cx="614457" cy="614457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24D9E5C9-9131-020B-657E-1CB655199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51564" y="2927862"/>
              <a:ext cx="614457" cy="614457"/>
            </a:xfrm>
            <a:prstGeom prst="rect">
              <a:avLst/>
            </a:prstGeom>
          </p:spPr>
        </p:pic>
        <p:pic>
          <p:nvPicPr>
            <p:cNvPr id="8" name="Picture 7" descr="A picture containing stereo, room&#10;&#10;Description automatically generated">
              <a:extLst>
                <a:ext uri="{FF2B5EF4-FFF2-40B4-BE49-F238E27FC236}">
                  <a16:creationId xmlns:a16="http://schemas.microsoft.com/office/drawing/2014/main" id="{91C8FE9D-DA94-0AB5-6237-A222B5FB3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35428" y="2927862"/>
              <a:ext cx="674763" cy="674763"/>
            </a:xfrm>
            <a:prstGeom prst="rect">
              <a:avLst/>
            </a:prstGeom>
          </p:spPr>
        </p:pic>
        <p:sp>
          <p:nvSpPr>
            <p:cNvPr id="9" name="Arc 8">
              <a:extLst>
                <a:ext uri="{FF2B5EF4-FFF2-40B4-BE49-F238E27FC236}">
                  <a16:creationId xmlns:a16="http://schemas.microsoft.com/office/drawing/2014/main" id="{C620DFF7-010E-4F9D-C2FC-C6CFCC287D60}"/>
                </a:ext>
              </a:extLst>
            </p:cNvPr>
            <p:cNvSpPr/>
            <p:nvPr/>
          </p:nvSpPr>
          <p:spPr>
            <a:xfrm rot="178682">
              <a:off x="3310549" y="2624813"/>
              <a:ext cx="3739550" cy="570735"/>
            </a:xfrm>
            <a:prstGeom prst="arc">
              <a:avLst>
                <a:gd name="adj1" fmla="val 10764691"/>
                <a:gd name="adj2" fmla="val 21338730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B39222-ED84-7943-731C-6FB4335680FF}"/>
                </a:ext>
              </a:extLst>
            </p:cNvPr>
            <p:cNvSpPr txBox="1"/>
            <p:nvPr/>
          </p:nvSpPr>
          <p:spPr>
            <a:xfrm>
              <a:off x="4215891" y="2322771"/>
              <a:ext cx="16353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Public key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441D3E-E442-FDE2-B196-365361570740}"/>
                </a:ext>
              </a:extLst>
            </p:cNvPr>
            <p:cNvSpPr txBox="1"/>
            <p:nvPr/>
          </p:nvSpPr>
          <p:spPr>
            <a:xfrm>
              <a:off x="3009864" y="3673232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Client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FD2F4A-3486-EC76-CDD4-EC10D181E38F}"/>
                </a:ext>
              </a:extLst>
            </p:cNvPr>
            <p:cNvSpPr txBox="1"/>
            <p:nvPr/>
          </p:nvSpPr>
          <p:spPr>
            <a:xfrm>
              <a:off x="5144533" y="3673232"/>
              <a:ext cx="526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CDN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B11C24-17E7-B841-BF26-330BC80EB86C}"/>
                </a:ext>
              </a:extLst>
            </p:cNvPr>
            <p:cNvSpPr txBox="1"/>
            <p:nvPr/>
          </p:nvSpPr>
          <p:spPr>
            <a:xfrm>
              <a:off x="6460473" y="3673232"/>
              <a:ext cx="12038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Origin Server</a:t>
              </a: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8522B7F-9813-F67B-383B-248F76EE53FD}"/>
              </a:ext>
            </a:extLst>
          </p:cNvPr>
          <p:cNvSpPr txBox="1">
            <a:spLocks/>
          </p:cNvSpPr>
          <p:nvPr/>
        </p:nvSpPr>
        <p:spPr>
          <a:xfrm>
            <a:off x="990600" y="1080588"/>
            <a:ext cx="10515600" cy="5184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DNS TLSA (TLS Authentication) record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CN"/>
              <a:t>Intuitive but problematic solutions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ED7AD1-D616-01DA-77EF-991E34CF4712}"/>
              </a:ext>
            </a:extLst>
          </p:cNvPr>
          <p:cNvGrpSpPr/>
          <p:nvPr/>
        </p:nvGrpSpPr>
        <p:grpSpPr>
          <a:xfrm>
            <a:off x="6649702" y="5151821"/>
            <a:ext cx="4299280" cy="1046360"/>
            <a:chOff x="3003810" y="5013338"/>
            <a:chExt cx="4299280" cy="1046360"/>
          </a:xfrm>
        </p:grpSpPr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F079E0A6-A15C-D3CA-25B0-5DDC66D65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3521" y="5013338"/>
              <a:ext cx="1036162" cy="808792"/>
            </a:xfrm>
            <a:prstGeom prst="rect">
              <a:avLst/>
            </a:prstGeom>
          </p:spPr>
        </p:pic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8AE3459C-509C-D3C5-BD22-5379AFF14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12609" y="5075725"/>
              <a:ext cx="567567" cy="547492"/>
            </a:xfrm>
            <a:prstGeom prst="rect">
              <a:avLst/>
            </a:prstGeom>
          </p:spPr>
        </p:pic>
        <p:pic>
          <p:nvPicPr>
            <p:cNvPr id="37" name="Picture 36" descr="A close up of a logo&#10;&#10;Description automatically generated">
              <a:extLst>
                <a:ext uri="{FF2B5EF4-FFF2-40B4-BE49-F238E27FC236}">
                  <a16:creationId xmlns:a16="http://schemas.microsoft.com/office/drawing/2014/main" id="{9E757275-58DB-A776-6C45-7ED9604D0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26684" y="5121326"/>
              <a:ext cx="567567" cy="547492"/>
            </a:xfrm>
            <a:prstGeom prst="rect">
              <a:avLst/>
            </a:prstGeom>
          </p:spPr>
        </p:pic>
        <p:pic>
          <p:nvPicPr>
            <p:cNvPr id="38" name="Picture 37" descr="A picture containing stereo, room&#10;&#10;Description automatically generated">
              <a:extLst>
                <a:ext uri="{FF2B5EF4-FFF2-40B4-BE49-F238E27FC236}">
                  <a16:creationId xmlns:a16="http://schemas.microsoft.com/office/drawing/2014/main" id="{02ED5655-C5B2-1A64-0BBF-11D3E7DE1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45074" y="5117121"/>
              <a:ext cx="623271" cy="60122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31EEFD-9CC8-FC14-155B-C95AAC55F600}"/>
                </a:ext>
              </a:extLst>
            </p:cNvPr>
            <p:cNvSpPr txBox="1"/>
            <p:nvPr/>
          </p:nvSpPr>
          <p:spPr>
            <a:xfrm>
              <a:off x="3003810" y="5781259"/>
              <a:ext cx="585164" cy="27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Client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FB1720-A564-DA87-0549-AD85A9BA2D54}"/>
                </a:ext>
              </a:extLst>
            </p:cNvPr>
            <p:cNvSpPr txBox="1"/>
            <p:nvPr/>
          </p:nvSpPr>
          <p:spPr>
            <a:xfrm>
              <a:off x="5020189" y="5785463"/>
              <a:ext cx="485959" cy="27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CDN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10442F-E099-74E4-21F6-494AF4F5EEE1}"/>
                </a:ext>
              </a:extLst>
            </p:cNvPr>
            <p:cNvSpPr txBox="1"/>
            <p:nvPr/>
          </p:nvSpPr>
          <p:spPr>
            <a:xfrm>
              <a:off x="6191101" y="5781259"/>
              <a:ext cx="1111989" cy="27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Origin Server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DAF0865-CD9D-FE71-5D62-340E5DA37861}"/>
                </a:ext>
              </a:extLst>
            </p:cNvPr>
            <p:cNvCxnSpPr>
              <a:cxnSpLocks/>
            </p:cNvCxnSpPr>
            <p:nvPr/>
          </p:nvCxnSpPr>
          <p:spPr>
            <a:xfrm>
              <a:off x="3476154" y="5395807"/>
              <a:ext cx="1282003" cy="0"/>
            </a:xfrm>
            <a:prstGeom prst="straightConnector1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FBA1811-B965-5661-0123-DD0F478A2E86}"/>
                </a:ext>
              </a:extLst>
            </p:cNvPr>
            <p:cNvSpPr txBox="1"/>
            <p:nvPr/>
          </p:nvSpPr>
          <p:spPr>
            <a:xfrm>
              <a:off x="3360673" y="5081585"/>
              <a:ext cx="15105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New Certificate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5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10290</TotalTime>
  <Words>1870</Words>
  <Application>Microsoft Macintosh PowerPoint</Application>
  <PresentationFormat>Widescreen</PresentationFormat>
  <Paragraphs>417</Paragraphs>
  <Slides>23</Slides>
  <Notes>23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Office Theme</vt:lpstr>
      <vt:lpstr>InviCloak: An End-to-End Approach to Privacy and Performance in Web Content Distribution</vt:lpstr>
      <vt:lpstr>Introduction</vt:lpstr>
      <vt:lpstr>Existing Solutions</vt:lpstr>
      <vt:lpstr>Existing Solutions</vt:lpstr>
      <vt:lpstr>Goals</vt:lpstr>
      <vt:lpstr>Threat Model</vt:lpstr>
      <vt:lpstr>InviCloak: Overview</vt:lpstr>
      <vt:lpstr>InviCloak: Architecture</vt:lpstr>
      <vt:lpstr>Design: Public Key Delivery</vt:lpstr>
      <vt:lpstr>Design: Integrity Verifier</vt:lpstr>
      <vt:lpstr>Design: Backward Compatibility  </vt:lpstr>
      <vt:lpstr>Design: Backward Compatibility </vt:lpstr>
      <vt:lpstr>Security Analysis</vt:lpstr>
      <vt:lpstr>Implementation</vt:lpstr>
      <vt:lpstr>Deployment</vt:lpstr>
      <vt:lpstr>Evaluation</vt:lpstr>
      <vt:lpstr>Evaluation: Client Page Load Time</vt:lpstr>
      <vt:lpstr>Evaluation: Client Page Load Time</vt:lpstr>
      <vt:lpstr>Evaluation: Client Page Load Time</vt:lpstr>
      <vt:lpstr>Evaluation: Client Page Load Time</vt:lpstr>
      <vt:lpstr>Evaluation: Server Performance</vt:lpstr>
      <vt:lpstr>Evaluation: Deployment Effort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Shihan Lin</dc:creator>
  <cp:lastModifiedBy>Shihan Lin</cp:lastModifiedBy>
  <cp:revision>304</cp:revision>
  <dcterms:created xsi:type="dcterms:W3CDTF">2020-07-22T23:01:45Z</dcterms:created>
  <dcterms:modified xsi:type="dcterms:W3CDTF">2022-11-09T19:14:36Z</dcterms:modified>
</cp:coreProperties>
</file>